
<file path=[Content_Types].xml><?xml version="1.0" encoding="utf-8"?>
<Types xmlns="http://schemas.openxmlformats.org/package/2006/content-types">
  <Default Extension="xml" ContentType="application/xml"/>
  <Default Extension="image" ContentType="image/svg+xml"/>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3" r:id="rId5"/>
    <p:sldMasterId id="2147483716" r:id="rId6"/>
    <p:sldMasterId id="2147483735" r:id="rId7"/>
    <p:sldMasterId id="2147483759" r:id="rId8"/>
  </p:sldMasterIdLst>
  <p:notesMasterIdLst>
    <p:notesMasterId r:id="rId67"/>
  </p:notesMasterIdLst>
  <p:sldIdLst>
    <p:sldId id="1952" r:id="rId9"/>
    <p:sldId id="1953" r:id="rId10"/>
    <p:sldId id="1958" r:id="rId11"/>
    <p:sldId id="1374" r:id="rId12"/>
    <p:sldId id="1370" r:id="rId13"/>
    <p:sldId id="1371" r:id="rId14"/>
    <p:sldId id="258" r:id="rId15"/>
    <p:sldId id="260" r:id="rId16"/>
    <p:sldId id="1636" r:id="rId17"/>
    <p:sldId id="1957" r:id="rId18"/>
    <p:sldId id="1677" r:id="rId19"/>
    <p:sldId id="1678" r:id="rId20"/>
    <p:sldId id="1834" r:id="rId21"/>
    <p:sldId id="1971" r:id="rId22"/>
    <p:sldId id="1680" r:id="rId23"/>
    <p:sldId id="257" r:id="rId24"/>
    <p:sldId id="1685" r:id="rId25"/>
    <p:sldId id="1849" r:id="rId26"/>
    <p:sldId id="1538" r:id="rId27"/>
    <p:sldId id="1539" r:id="rId28"/>
    <p:sldId id="1540" r:id="rId29"/>
    <p:sldId id="1541" r:id="rId30"/>
    <p:sldId id="1852" r:id="rId31"/>
    <p:sldId id="1720" r:id="rId32"/>
    <p:sldId id="1721" r:id="rId33"/>
    <p:sldId id="1639" r:id="rId34"/>
    <p:sldId id="1635" r:id="rId35"/>
    <p:sldId id="1634" r:id="rId36"/>
    <p:sldId id="1648" r:id="rId37"/>
    <p:sldId id="1638" r:id="rId38"/>
    <p:sldId id="1968" r:id="rId39"/>
    <p:sldId id="1969" r:id="rId40"/>
    <p:sldId id="1649" r:id="rId41"/>
    <p:sldId id="1640" r:id="rId42"/>
    <p:sldId id="1632" r:id="rId43"/>
    <p:sldId id="1660" r:id="rId44"/>
    <p:sldId id="1644" r:id="rId45"/>
    <p:sldId id="1970" r:id="rId46"/>
    <p:sldId id="1623" r:id="rId47"/>
    <p:sldId id="1688" r:id="rId48"/>
    <p:sldId id="1690" r:id="rId49"/>
    <p:sldId id="1754" r:id="rId50"/>
    <p:sldId id="1757" r:id="rId51"/>
    <p:sldId id="1758" r:id="rId52"/>
    <p:sldId id="1755" r:id="rId53"/>
    <p:sldId id="1756" r:id="rId54"/>
    <p:sldId id="1813" r:id="rId55"/>
    <p:sldId id="1692" r:id="rId56"/>
    <p:sldId id="1693" r:id="rId57"/>
    <p:sldId id="1624" r:id="rId58"/>
    <p:sldId id="1698" r:id="rId59"/>
    <p:sldId id="1684" r:id="rId60"/>
    <p:sldId id="1695" r:id="rId61"/>
    <p:sldId id="1696" r:id="rId62"/>
    <p:sldId id="1697" r:id="rId63"/>
    <p:sldId id="349" r:id="rId64"/>
    <p:sldId id="1928" r:id="rId65"/>
    <p:sldId id="33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E6357-25B1-43B6-8A28-F8E13CA21475}" v="8" dt="2020-09-11T15:3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0"/>
  </p:normalViewPr>
  <p:slideViewPr>
    <p:cSldViewPr snapToGrid="0">
      <p:cViewPr varScale="1">
        <p:scale>
          <a:sx n="91" d="100"/>
          <a:sy n="91" d="100"/>
        </p:scale>
        <p:origin x="-128" y="-2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73" Type="http://schemas.microsoft.com/office/2016/11/relationships/changesInfo" Target="changesInfos/changesInfo1.xml"/><Relationship Id="rId74" Type="http://schemas.microsoft.com/office/2015/10/relationships/revisionInfo" Target="revisionInfo.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neider, Scott" userId="9a438493-1cc9-41e6-9f4b-4af845ed0b53" providerId="ADAL" clId="{1AEE6357-25B1-43B6-8A28-F8E13CA21475}"/>
    <pc:docChg chg="undo custSel addSld delSld modSld delMainMaster">
      <pc:chgData name="Schneider, Scott" userId="9a438493-1cc9-41e6-9f4b-4af845ed0b53" providerId="ADAL" clId="{1AEE6357-25B1-43B6-8A28-F8E13CA21475}" dt="2020-09-11T15:45:57.239" v="67" actId="2696"/>
      <pc:docMkLst>
        <pc:docMk/>
      </pc:docMkLst>
      <pc:sldChg chg="modSp add del">
        <pc:chgData name="Schneider, Scott" userId="9a438493-1cc9-41e6-9f4b-4af845ed0b53" providerId="ADAL" clId="{1AEE6357-25B1-43B6-8A28-F8E13CA21475}" dt="2020-09-11T15:23:42.804" v="24" actId="27636"/>
        <pc:sldMkLst>
          <pc:docMk/>
          <pc:sldMk cId="1785362844" sldId="257"/>
        </pc:sldMkLst>
        <pc:spChg chg="mod">
          <ac:chgData name="Schneider, Scott" userId="9a438493-1cc9-41e6-9f4b-4af845ed0b53" providerId="ADAL" clId="{1AEE6357-25B1-43B6-8A28-F8E13CA21475}" dt="2020-09-11T15:23:42.804" v="24" actId="27636"/>
          <ac:spMkLst>
            <pc:docMk/>
            <pc:sldMk cId="1785362844" sldId="257"/>
            <ac:spMk id="3" creationId="{00000000-0000-0000-0000-000000000000}"/>
          </ac:spMkLst>
        </pc:spChg>
      </pc:sldChg>
      <pc:sldChg chg="add del">
        <pc:chgData name="Schneider, Scott" userId="9a438493-1cc9-41e6-9f4b-4af845ed0b53" providerId="ADAL" clId="{1AEE6357-25B1-43B6-8A28-F8E13CA21475}" dt="2020-09-11T15:23:42.449" v="23"/>
        <pc:sldMkLst>
          <pc:docMk/>
          <pc:sldMk cId="1529171411" sldId="258"/>
        </pc:sldMkLst>
      </pc:sldChg>
      <pc:sldChg chg="add del">
        <pc:chgData name="Schneider, Scott" userId="9a438493-1cc9-41e6-9f4b-4af845ed0b53" providerId="ADAL" clId="{1AEE6357-25B1-43B6-8A28-F8E13CA21475}" dt="2020-09-11T15:32:15.412" v="66" actId="2696"/>
        <pc:sldMkLst>
          <pc:docMk/>
          <pc:sldMk cId="3141318547" sldId="260"/>
        </pc:sldMkLst>
      </pc:sldChg>
      <pc:sldChg chg="modSp add del">
        <pc:chgData name="Schneider, Scott" userId="9a438493-1cc9-41e6-9f4b-4af845ed0b53" providerId="ADAL" clId="{1AEE6357-25B1-43B6-8A28-F8E13CA21475}" dt="2020-09-11T15:23:42.449" v="23"/>
        <pc:sldMkLst>
          <pc:docMk/>
          <pc:sldMk cId="3640045834" sldId="333"/>
        </pc:sldMkLst>
        <pc:spChg chg="mod">
          <ac:chgData name="Schneider, Scott" userId="9a438493-1cc9-41e6-9f4b-4af845ed0b53" providerId="ADAL" clId="{1AEE6357-25B1-43B6-8A28-F8E13CA21475}" dt="2020-09-11T15:23:42.258" v="22"/>
          <ac:spMkLst>
            <pc:docMk/>
            <pc:sldMk cId="3640045834" sldId="333"/>
            <ac:spMk id="3" creationId="{00000000-0000-0000-0000-000000000000}"/>
          </ac:spMkLst>
        </pc:spChg>
      </pc:sldChg>
      <pc:sldChg chg="add del">
        <pc:chgData name="Schneider, Scott" userId="9a438493-1cc9-41e6-9f4b-4af845ed0b53" providerId="ADAL" clId="{1AEE6357-25B1-43B6-8A28-F8E13CA21475}" dt="2020-09-11T15:27:34.935" v="27" actId="2696"/>
        <pc:sldMkLst>
          <pc:docMk/>
          <pc:sldMk cId="1219313623" sldId="339"/>
        </pc:sldMkLst>
      </pc:sldChg>
      <pc:sldChg chg="add del">
        <pc:chgData name="Schneider, Scott" userId="9a438493-1cc9-41e6-9f4b-4af845ed0b53" providerId="ADAL" clId="{1AEE6357-25B1-43B6-8A28-F8E13CA21475}" dt="2020-09-11T15:23:42.449" v="23"/>
        <pc:sldMkLst>
          <pc:docMk/>
          <pc:sldMk cId="3281709150" sldId="349"/>
        </pc:sldMkLst>
      </pc:sldChg>
      <pc:sldChg chg="modSp add del">
        <pc:chgData name="Schneider, Scott" userId="9a438493-1cc9-41e6-9f4b-4af845ed0b53" providerId="ADAL" clId="{1AEE6357-25B1-43B6-8A28-F8E13CA21475}" dt="2020-09-11T15:28:00.513" v="28" actId="2696"/>
        <pc:sldMkLst>
          <pc:docMk/>
          <pc:sldMk cId="3757966838" sldId="352"/>
        </pc:sldMkLst>
        <pc:spChg chg="mod">
          <ac:chgData name="Schneider, Scott" userId="9a438493-1cc9-41e6-9f4b-4af845ed0b53" providerId="ADAL" clId="{1AEE6357-25B1-43B6-8A28-F8E13CA21475}" dt="2020-09-11T15:23:42.258" v="22"/>
          <ac:spMkLst>
            <pc:docMk/>
            <pc:sldMk cId="3757966838" sldId="352"/>
            <ac:spMk id="3" creationId="{00000000-0000-0000-0000-000000000000}"/>
          </ac:spMkLst>
        </pc:spChg>
      </pc:sldChg>
      <pc:sldChg chg="add del">
        <pc:chgData name="Schneider, Scott" userId="9a438493-1cc9-41e6-9f4b-4af845ed0b53" providerId="ADAL" clId="{1AEE6357-25B1-43B6-8A28-F8E13CA21475}" dt="2020-09-11T15:23:42.449" v="23"/>
        <pc:sldMkLst>
          <pc:docMk/>
          <pc:sldMk cId="3932565472" sldId="1538"/>
        </pc:sldMkLst>
      </pc:sldChg>
      <pc:sldChg chg="add del">
        <pc:chgData name="Schneider, Scott" userId="9a438493-1cc9-41e6-9f4b-4af845ed0b53" providerId="ADAL" clId="{1AEE6357-25B1-43B6-8A28-F8E13CA21475}" dt="2020-09-11T15:23:42.449" v="23"/>
        <pc:sldMkLst>
          <pc:docMk/>
          <pc:sldMk cId="3531775346" sldId="1539"/>
        </pc:sldMkLst>
      </pc:sldChg>
      <pc:sldChg chg="add del">
        <pc:chgData name="Schneider, Scott" userId="9a438493-1cc9-41e6-9f4b-4af845ed0b53" providerId="ADAL" clId="{1AEE6357-25B1-43B6-8A28-F8E13CA21475}" dt="2020-09-11T15:23:42.449" v="23"/>
        <pc:sldMkLst>
          <pc:docMk/>
          <pc:sldMk cId="455875268" sldId="1540"/>
        </pc:sldMkLst>
      </pc:sldChg>
      <pc:sldChg chg="add del">
        <pc:chgData name="Schneider, Scott" userId="9a438493-1cc9-41e6-9f4b-4af845ed0b53" providerId="ADAL" clId="{1AEE6357-25B1-43B6-8A28-F8E13CA21475}" dt="2020-09-11T15:23:42.449" v="23"/>
        <pc:sldMkLst>
          <pc:docMk/>
          <pc:sldMk cId="3780356978" sldId="1541"/>
        </pc:sldMkLst>
      </pc:sldChg>
      <pc:sldChg chg="add del">
        <pc:chgData name="Schneider, Scott" userId="9a438493-1cc9-41e6-9f4b-4af845ed0b53" providerId="ADAL" clId="{1AEE6357-25B1-43B6-8A28-F8E13CA21475}" dt="2020-09-11T15:24:37.992" v="26" actId="2696"/>
        <pc:sldMkLst>
          <pc:docMk/>
          <pc:sldMk cId="2297964782" sldId="1598"/>
        </pc:sldMkLst>
      </pc:sldChg>
      <pc:sldChg chg="add del">
        <pc:chgData name="Schneider, Scott" userId="9a438493-1cc9-41e6-9f4b-4af845ed0b53" providerId="ADAL" clId="{1AEE6357-25B1-43B6-8A28-F8E13CA21475}" dt="2020-09-11T15:23:42.449" v="23"/>
        <pc:sldMkLst>
          <pc:docMk/>
          <pc:sldMk cId="2616523545" sldId="1623"/>
        </pc:sldMkLst>
      </pc:sldChg>
      <pc:sldChg chg="add del">
        <pc:chgData name="Schneider, Scott" userId="9a438493-1cc9-41e6-9f4b-4af845ed0b53" providerId="ADAL" clId="{1AEE6357-25B1-43B6-8A28-F8E13CA21475}" dt="2020-09-11T15:23:42.449" v="23"/>
        <pc:sldMkLst>
          <pc:docMk/>
          <pc:sldMk cId="962291011" sldId="1624"/>
        </pc:sldMkLst>
      </pc:sldChg>
      <pc:sldChg chg="del">
        <pc:chgData name="Schneider, Scott" userId="9a438493-1cc9-41e6-9f4b-4af845ed0b53" providerId="ADAL" clId="{1AEE6357-25B1-43B6-8A28-F8E13CA21475}" dt="2020-09-11T15:31:05.782" v="38" actId="2696"/>
        <pc:sldMkLst>
          <pc:docMk/>
          <pc:sldMk cId="2562993460" sldId="1632"/>
        </pc:sldMkLst>
      </pc:sldChg>
      <pc:sldChg chg="modSp del">
        <pc:chgData name="Schneider, Scott" userId="9a438493-1cc9-41e6-9f4b-4af845ed0b53" providerId="ADAL" clId="{1AEE6357-25B1-43B6-8A28-F8E13CA21475}" dt="2020-09-11T15:31:44.986" v="64"/>
        <pc:sldMkLst>
          <pc:docMk/>
          <pc:sldMk cId="2607908921" sldId="1632"/>
        </pc:sldMkLst>
        <pc:spChg chg="mod">
          <ac:chgData name="Schneider, Scott" userId="9a438493-1cc9-41e6-9f4b-4af845ed0b53" providerId="ADAL" clId="{1AEE6357-25B1-43B6-8A28-F8E13CA21475}" dt="2020-09-11T15:31:44.986" v="64"/>
          <ac:spMkLst>
            <pc:docMk/>
            <pc:sldMk cId="2607908921" sldId="1632"/>
            <ac:spMk id="3" creationId="{00000000-0000-0000-0000-000000000000}"/>
          </ac:spMkLst>
        </pc:spChg>
      </pc:sldChg>
      <pc:sldChg chg="add">
        <pc:chgData name="Schneider, Scott" userId="9a438493-1cc9-41e6-9f4b-4af845ed0b53" providerId="ADAL" clId="{1AEE6357-25B1-43B6-8A28-F8E13CA21475}" dt="2020-09-11T15:31:45.007" v="65"/>
        <pc:sldMkLst>
          <pc:docMk/>
          <pc:sldMk cId="3718730993" sldId="1632"/>
        </pc:sldMkLst>
      </pc:sldChg>
      <pc:sldChg chg="del">
        <pc:chgData name="Schneider, Scott" userId="9a438493-1cc9-41e6-9f4b-4af845ed0b53" providerId="ADAL" clId="{1AEE6357-25B1-43B6-8A28-F8E13CA21475}" dt="2020-09-11T15:31:05.701" v="31" actId="2696"/>
        <pc:sldMkLst>
          <pc:docMk/>
          <pc:sldMk cId="3456758051" sldId="1634"/>
        </pc:sldMkLst>
      </pc:sldChg>
      <pc:sldChg chg="add">
        <pc:chgData name="Schneider, Scott" userId="9a438493-1cc9-41e6-9f4b-4af845ed0b53" providerId="ADAL" clId="{1AEE6357-25B1-43B6-8A28-F8E13CA21475}" dt="2020-09-11T15:31:45.007" v="65"/>
        <pc:sldMkLst>
          <pc:docMk/>
          <pc:sldMk cId="3954001932" sldId="1634"/>
        </pc:sldMkLst>
      </pc:sldChg>
      <pc:sldChg chg="modSp del">
        <pc:chgData name="Schneider, Scott" userId="9a438493-1cc9-41e6-9f4b-4af845ed0b53" providerId="ADAL" clId="{1AEE6357-25B1-43B6-8A28-F8E13CA21475}" dt="2020-09-11T15:31:44.986" v="64"/>
        <pc:sldMkLst>
          <pc:docMk/>
          <pc:sldMk cId="3986808593" sldId="1634"/>
        </pc:sldMkLst>
        <pc:spChg chg="mod">
          <ac:chgData name="Schneider, Scott" userId="9a438493-1cc9-41e6-9f4b-4af845ed0b53" providerId="ADAL" clId="{1AEE6357-25B1-43B6-8A28-F8E13CA21475}" dt="2020-09-11T15:31:44.986" v="64"/>
          <ac:spMkLst>
            <pc:docMk/>
            <pc:sldMk cId="3986808593" sldId="1634"/>
            <ac:spMk id="4" creationId="{00000000-0000-0000-0000-000000000000}"/>
          </ac:spMkLst>
        </pc:spChg>
      </pc:sldChg>
      <pc:sldChg chg="del">
        <pc:chgData name="Schneider, Scott" userId="9a438493-1cc9-41e6-9f4b-4af845ed0b53" providerId="ADAL" clId="{1AEE6357-25B1-43B6-8A28-F8E13CA21475}" dt="2020-09-11T15:31:44.986" v="64"/>
        <pc:sldMkLst>
          <pc:docMk/>
          <pc:sldMk cId="1194816538" sldId="1635"/>
        </pc:sldMkLst>
      </pc:sldChg>
      <pc:sldChg chg="add">
        <pc:chgData name="Schneider, Scott" userId="9a438493-1cc9-41e6-9f4b-4af845ed0b53" providerId="ADAL" clId="{1AEE6357-25B1-43B6-8A28-F8E13CA21475}" dt="2020-09-11T15:31:45.007" v="65"/>
        <pc:sldMkLst>
          <pc:docMk/>
          <pc:sldMk cId="3111093212" sldId="1635"/>
        </pc:sldMkLst>
      </pc:sldChg>
      <pc:sldChg chg="del">
        <pc:chgData name="Schneider, Scott" userId="9a438493-1cc9-41e6-9f4b-4af845ed0b53" providerId="ADAL" clId="{1AEE6357-25B1-43B6-8A28-F8E13CA21475}" dt="2020-09-11T15:31:05.692" v="30" actId="2696"/>
        <pc:sldMkLst>
          <pc:docMk/>
          <pc:sldMk cId="3729871016" sldId="1635"/>
        </pc:sldMkLst>
      </pc:sldChg>
      <pc:sldChg chg="add del">
        <pc:chgData name="Schneider, Scott" userId="9a438493-1cc9-41e6-9f4b-4af845ed0b53" providerId="ADAL" clId="{1AEE6357-25B1-43B6-8A28-F8E13CA21475}" dt="2020-09-11T15:23:42.449" v="23"/>
        <pc:sldMkLst>
          <pc:docMk/>
          <pc:sldMk cId="856696054" sldId="1636"/>
        </pc:sldMkLst>
      </pc:sldChg>
      <pc:sldChg chg="del">
        <pc:chgData name="Schneider, Scott" userId="9a438493-1cc9-41e6-9f4b-4af845ed0b53" providerId="ADAL" clId="{1AEE6357-25B1-43B6-8A28-F8E13CA21475}" dt="2020-09-11T15:31:05.725" v="33" actId="2696"/>
        <pc:sldMkLst>
          <pc:docMk/>
          <pc:sldMk cId="19673662" sldId="1638"/>
        </pc:sldMkLst>
      </pc:sldChg>
      <pc:sldChg chg="del">
        <pc:chgData name="Schneider, Scott" userId="9a438493-1cc9-41e6-9f4b-4af845ed0b53" providerId="ADAL" clId="{1AEE6357-25B1-43B6-8A28-F8E13CA21475}" dt="2020-09-11T15:31:44.986" v="64"/>
        <pc:sldMkLst>
          <pc:docMk/>
          <pc:sldMk cId="2090438294" sldId="1638"/>
        </pc:sldMkLst>
      </pc:sldChg>
      <pc:sldChg chg="add">
        <pc:chgData name="Schneider, Scott" userId="9a438493-1cc9-41e6-9f4b-4af845ed0b53" providerId="ADAL" clId="{1AEE6357-25B1-43B6-8A28-F8E13CA21475}" dt="2020-09-11T15:31:45.007" v="65"/>
        <pc:sldMkLst>
          <pc:docMk/>
          <pc:sldMk cId="3488480795" sldId="1638"/>
        </pc:sldMkLst>
      </pc:sldChg>
      <pc:sldChg chg="del">
        <pc:chgData name="Schneider, Scott" userId="9a438493-1cc9-41e6-9f4b-4af845ed0b53" providerId="ADAL" clId="{1AEE6357-25B1-43B6-8A28-F8E13CA21475}" dt="2020-09-11T15:31:05.679" v="29" actId="2696"/>
        <pc:sldMkLst>
          <pc:docMk/>
          <pc:sldMk cId="1624575943" sldId="1639"/>
        </pc:sldMkLst>
      </pc:sldChg>
      <pc:sldChg chg="modSp del">
        <pc:chgData name="Schneider, Scott" userId="9a438493-1cc9-41e6-9f4b-4af845ed0b53" providerId="ADAL" clId="{1AEE6357-25B1-43B6-8A28-F8E13CA21475}" dt="2020-09-11T15:31:44.986" v="64"/>
        <pc:sldMkLst>
          <pc:docMk/>
          <pc:sldMk cId="2157916231" sldId="1639"/>
        </pc:sldMkLst>
        <pc:spChg chg="mod">
          <ac:chgData name="Schneider, Scott" userId="9a438493-1cc9-41e6-9f4b-4af845ed0b53" providerId="ADAL" clId="{1AEE6357-25B1-43B6-8A28-F8E13CA21475}" dt="2020-09-11T15:31:44.986" v="64"/>
          <ac:spMkLst>
            <pc:docMk/>
            <pc:sldMk cId="2157916231" sldId="1639"/>
            <ac:spMk id="2" creationId="{00000000-0000-0000-0000-000000000000}"/>
          </ac:spMkLst>
        </pc:spChg>
      </pc:sldChg>
      <pc:sldChg chg="add">
        <pc:chgData name="Schneider, Scott" userId="9a438493-1cc9-41e6-9f4b-4af845ed0b53" providerId="ADAL" clId="{1AEE6357-25B1-43B6-8A28-F8E13CA21475}" dt="2020-09-11T15:31:45.007" v="65"/>
        <pc:sldMkLst>
          <pc:docMk/>
          <pc:sldMk cId="2906891917" sldId="1639"/>
        </pc:sldMkLst>
      </pc:sldChg>
      <pc:sldChg chg="del">
        <pc:chgData name="Schneider, Scott" userId="9a438493-1cc9-41e6-9f4b-4af845ed0b53" providerId="ADAL" clId="{1AEE6357-25B1-43B6-8A28-F8E13CA21475}" dt="2020-09-11T15:31:44.986" v="64"/>
        <pc:sldMkLst>
          <pc:docMk/>
          <pc:sldMk cId="1684028089" sldId="1640"/>
        </pc:sldMkLst>
      </pc:sldChg>
      <pc:sldChg chg="del">
        <pc:chgData name="Schneider, Scott" userId="9a438493-1cc9-41e6-9f4b-4af845ed0b53" providerId="ADAL" clId="{1AEE6357-25B1-43B6-8A28-F8E13CA21475}" dt="2020-09-11T15:31:05.774" v="37" actId="2696"/>
        <pc:sldMkLst>
          <pc:docMk/>
          <pc:sldMk cId="2583308530" sldId="1640"/>
        </pc:sldMkLst>
      </pc:sldChg>
      <pc:sldChg chg="add">
        <pc:chgData name="Schneider, Scott" userId="9a438493-1cc9-41e6-9f4b-4af845ed0b53" providerId="ADAL" clId="{1AEE6357-25B1-43B6-8A28-F8E13CA21475}" dt="2020-09-11T15:31:45.007" v="65"/>
        <pc:sldMkLst>
          <pc:docMk/>
          <pc:sldMk cId="3901826539" sldId="1640"/>
        </pc:sldMkLst>
      </pc:sldChg>
      <pc:sldChg chg="add">
        <pc:chgData name="Schneider, Scott" userId="9a438493-1cc9-41e6-9f4b-4af845ed0b53" providerId="ADAL" clId="{1AEE6357-25B1-43B6-8A28-F8E13CA21475}" dt="2020-09-11T15:31:45.007" v="65"/>
        <pc:sldMkLst>
          <pc:docMk/>
          <pc:sldMk cId="522731734" sldId="1644"/>
        </pc:sldMkLst>
      </pc:sldChg>
      <pc:sldChg chg="del">
        <pc:chgData name="Schneider, Scott" userId="9a438493-1cc9-41e6-9f4b-4af845ed0b53" providerId="ADAL" clId="{1AEE6357-25B1-43B6-8A28-F8E13CA21475}" dt="2020-09-11T15:31:44.986" v="64"/>
        <pc:sldMkLst>
          <pc:docMk/>
          <pc:sldMk cId="669497007" sldId="1644"/>
        </pc:sldMkLst>
      </pc:sldChg>
      <pc:sldChg chg="del">
        <pc:chgData name="Schneider, Scott" userId="9a438493-1cc9-41e6-9f4b-4af845ed0b53" providerId="ADAL" clId="{1AEE6357-25B1-43B6-8A28-F8E13CA21475}" dt="2020-09-11T15:31:05.808" v="40" actId="2696"/>
        <pc:sldMkLst>
          <pc:docMk/>
          <pc:sldMk cId="747259405" sldId="1644"/>
        </pc:sldMkLst>
      </pc:sldChg>
      <pc:sldChg chg="del">
        <pc:chgData name="Schneider, Scott" userId="9a438493-1cc9-41e6-9f4b-4af845ed0b53" providerId="ADAL" clId="{1AEE6357-25B1-43B6-8A28-F8E13CA21475}" dt="2020-09-11T15:31:05.713" v="32" actId="2696"/>
        <pc:sldMkLst>
          <pc:docMk/>
          <pc:sldMk cId="862986287" sldId="1648"/>
        </pc:sldMkLst>
      </pc:sldChg>
      <pc:sldChg chg="add">
        <pc:chgData name="Schneider, Scott" userId="9a438493-1cc9-41e6-9f4b-4af845ed0b53" providerId="ADAL" clId="{1AEE6357-25B1-43B6-8A28-F8E13CA21475}" dt="2020-09-11T15:31:45.007" v="65"/>
        <pc:sldMkLst>
          <pc:docMk/>
          <pc:sldMk cId="3233611859" sldId="1648"/>
        </pc:sldMkLst>
      </pc:sldChg>
      <pc:sldChg chg="del">
        <pc:chgData name="Schneider, Scott" userId="9a438493-1cc9-41e6-9f4b-4af845ed0b53" providerId="ADAL" clId="{1AEE6357-25B1-43B6-8A28-F8E13CA21475}" dt="2020-09-11T15:31:44.986" v="64"/>
        <pc:sldMkLst>
          <pc:docMk/>
          <pc:sldMk cId="3739394434" sldId="1648"/>
        </pc:sldMkLst>
      </pc:sldChg>
      <pc:sldChg chg="del">
        <pc:chgData name="Schneider, Scott" userId="9a438493-1cc9-41e6-9f4b-4af845ed0b53" providerId="ADAL" clId="{1AEE6357-25B1-43B6-8A28-F8E13CA21475}" dt="2020-09-11T15:31:44.986" v="64"/>
        <pc:sldMkLst>
          <pc:docMk/>
          <pc:sldMk cId="1101408791" sldId="1649"/>
        </pc:sldMkLst>
      </pc:sldChg>
      <pc:sldChg chg="del">
        <pc:chgData name="Schneider, Scott" userId="9a438493-1cc9-41e6-9f4b-4af845ed0b53" providerId="ADAL" clId="{1AEE6357-25B1-43B6-8A28-F8E13CA21475}" dt="2020-09-11T15:31:05.759" v="36" actId="2696"/>
        <pc:sldMkLst>
          <pc:docMk/>
          <pc:sldMk cId="1202811209" sldId="1649"/>
        </pc:sldMkLst>
      </pc:sldChg>
      <pc:sldChg chg="add">
        <pc:chgData name="Schneider, Scott" userId="9a438493-1cc9-41e6-9f4b-4af845ed0b53" providerId="ADAL" clId="{1AEE6357-25B1-43B6-8A28-F8E13CA21475}" dt="2020-09-11T15:31:45.007" v="65"/>
        <pc:sldMkLst>
          <pc:docMk/>
          <pc:sldMk cId="2482197015" sldId="1649"/>
        </pc:sldMkLst>
      </pc:sldChg>
      <pc:sldChg chg="del">
        <pc:chgData name="Schneider, Scott" userId="9a438493-1cc9-41e6-9f4b-4af845ed0b53" providerId="ADAL" clId="{1AEE6357-25B1-43B6-8A28-F8E13CA21475}" dt="2020-09-11T15:31:44.986" v="64"/>
        <pc:sldMkLst>
          <pc:docMk/>
          <pc:sldMk cId="2834799134" sldId="1660"/>
        </pc:sldMkLst>
      </pc:sldChg>
      <pc:sldChg chg="add">
        <pc:chgData name="Schneider, Scott" userId="9a438493-1cc9-41e6-9f4b-4af845ed0b53" providerId="ADAL" clId="{1AEE6357-25B1-43B6-8A28-F8E13CA21475}" dt="2020-09-11T15:31:45.007" v="65"/>
        <pc:sldMkLst>
          <pc:docMk/>
          <pc:sldMk cId="2979427209" sldId="1660"/>
        </pc:sldMkLst>
      </pc:sldChg>
      <pc:sldChg chg="del">
        <pc:chgData name="Schneider, Scott" userId="9a438493-1cc9-41e6-9f4b-4af845ed0b53" providerId="ADAL" clId="{1AEE6357-25B1-43B6-8A28-F8E13CA21475}" dt="2020-09-11T15:31:05.793" v="39" actId="2696"/>
        <pc:sldMkLst>
          <pc:docMk/>
          <pc:sldMk cId="3648293677" sldId="1660"/>
        </pc:sldMkLst>
      </pc:sldChg>
      <pc:sldChg chg="add del">
        <pc:chgData name="Schneider, Scott" userId="9a438493-1cc9-41e6-9f4b-4af845ed0b53" providerId="ADAL" clId="{1AEE6357-25B1-43B6-8A28-F8E13CA21475}" dt="2020-09-11T15:23:42.449" v="23"/>
        <pc:sldMkLst>
          <pc:docMk/>
          <pc:sldMk cId="1626361468" sldId="1677"/>
        </pc:sldMkLst>
      </pc:sldChg>
      <pc:sldChg chg="add del">
        <pc:chgData name="Schneider, Scott" userId="9a438493-1cc9-41e6-9f4b-4af845ed0b53" providerId="ADAL" clId="{1AEE6357-25B1-43B6-8A28-F8E13CA21475}" dt="2020-09-11T15:23:42.449" v="23"/>
        <pc:sldMkLst>
          <pc:docMk/>
          <pc:sldMk cId="2838284244" sldId="1678"/>
        </pc:sldMkLst>
      </pc:sldChg>
      <pc:sldChg chg="modSp add del">
        <pc:chgData name="Schneider, Scott" userId="9a438493-1cc9-41e6-9f4b-4af845ed0b53" providerId="ADAL" clId="{1AEE6357-25B1-43B6-8A28-F8E13CA21475}" dt="2020-09-11T15:23:42.449" v="23"/>
        <pc:sldMkLst>
          <pc:docMk/>
          <pc:sldMk cId="2864276852" sldId="1680"/>
        </pc:sldMkLst>
        <pc:spChg chg="mod">
          <ac:chgData name="Schneider, Scott" userId="9a438493-1cc9-41e6-9f4b-4af845ed0b53" providerId="ADAL" clId="{1AEE6357-25B1-43B6-8A28-F8E13CA21475}" dt="2020-09-11T15:23:42.258" v="22"/>
          <ac:spMkLst>
            <pc:docMk/>
            <pc:sldMk cId="2864276852" sldId="1680"/>
            <ac:spMk id="3" creationId="{631A3508-274B-4A79-B432-6F32AF460298}"/>
          </ac:spMkLst>
        </pc:spChg>
      </pc:sldChg>
      <pc:sldChg chg="modSp add del">
        <pc:chgData name="Schneider, Scott" userId="9a438493-1cc9-41e6-9f4b-4af845ed0b53" providerId="ADAL" clId="{1AEE6357-25B1-43B6-8A28-F8E13CA21475}" dt="2020-09-11T15:23:42.449" v="23"/>
        <pc:sldMkLst>
          <pc:docMk/>
          <pc:sldMk cId="1109692804" sldId="1684"/>
        </pc:sldMkLst>
        <pc:spChg chg="mod">
          <ac:chgData name="Schneider, Scott" userId="9a438493-1cc9-41e6-9f4b-4af845ed0b53" providerId="ADAL" clId="{1AEE6357-25B1-43B6-8A28-F8E13CA21475}" dt="2020-09-11T15:23:42.258" v="22"/>
          <ac:spMkLst>
            <pc:docMk/>
            <pc:sldMk cId="1109692804" sldId="1684"/>
            <ac:spMk id="2" creationId="{00000000-0000-0000-0000-000000000000}"/>
          </ac:spMkLst>
        </pc:spChg>
      </pc:sldChg>
      <pc:sldChg chg="add del">
        <pc:chgData name="Schneider, Scott" userId="9a438493-1cc9-41e6-9f4b-4af845ed0b53" providerId="ADAL" clId="{1AEE6357-25B1-43B6-8A28-F8E13CA21475}" dt="2020-09-11T15:23:42.449" v="23"/>
        <pc:sldMkLst>
          <pc:docMk/>
          <pc:sldMk cId="2485494993" sldId="1685"/>
        </pc:sldMkLst>
      </pc:sldChg>
      <pc:sldChg chg="modSp add del">
        <pc:chgData name="Schneider, Scott" userId="9a438493-1cc9-41e6-9f4b-4af845ed0b53" providerId="ADAL" clId="{1AEE6357-25B1-43B6-8A28-F8E13CA21475}" dt="2020-09-11T15:23:42.449" v="23"/>
        <pc:sldMkLst>
          <pc:docMk/>
          <pc:sldMk cId="1377239894" sldId="1688"/>
        </pc:sldMkLst>
        <pc:spChg chg="mod">
          <ac:chgData name="Schneider, Scott" userId="9a438493-1cc9-41e6-9f4b-4af845ed0b53" providerId="ADAL" clId="{1AEE6357-25B1-43B6-8A28-F8E13CA21475}" dt="2020-09-11T15:23:42.258" v="22"/>
          <ac:spMkLst>
            <pc:docMk/>
            <pc:sldMk cId="1377239894" sldId="1688"/>
            <ac:spMk id="3" creationId="{67D61CEB-A56D-4954-8C29-97274CCCB207}"/>
          </ac:spMkLst>
        </pc:spChg>
      </pc:sldChg>
      <pc:sldChg chg="add del">
        <pc:chgData name="Schneider, Scott" userId="9a438493-1cc9-41e6-9f4b-4af845ed0b53" providerId="ADAL" clId="{1AEE6357-25B1-43B6-8A28-F8E13CA21475}" dt="2020-09-11T15:23:42.449" v="23"/>
        <pc:sldMkLst>
          <pc:docMk/>
          <pc:sldMk cId="2084855082" sldId="1690"/>
        </pc:sldMkLst>
      </pc:sldChg>
      <pc:sldChg chg="modSp add del">
        <pc:chgData name="Schneider, Scott" userId="9a438493-1cc9-41e6-9f4b-4af845ed0b53" providerId="ADAL" clId="{1AEE6357-25B1-43B6-8A28-F8E13CA21475}" dt="2020-09-11T15:23:42.449" v="23"/>
        <pc:sldMkLst>
          <pc:docMk/>
          <pc:sldMk cId="3842841001" sldId="1692"/>
        </pc:sldMkLst>
        <pc:spChg chg="mod">
          <ac:chgData name="Schneider, Scott" userId="9a438493-1cc9-41e6-9f4b-4af845ed0b53" providerId="ADAL" clId="{1AEE6357-25B1-43B6-8A28-F8E13CA21475}" dt="2020-09-11T15:23:42.258" v="22"/>
          <ac:spMkLst>
            <pc:docMk/>
            <pc:sldMk cId="3842841001" sldId="1692"/>
            <ac:spMk id="3" creationId="{0E381E44-6617-4FF1-8AC2-CE6C0E35724C}"/>
          </ac:spMkLst>
        </pc:spChg>
      </pc:sldChg>
      <pc:sldChg chg="add del">
        <pc:chgData name="Schneider, Scott" userId="9a438493-1cc9-41e6-9f4b-4af845ed0b53" providerId="ADAL" clId="{1AEE6357-25B1-43B6-8A28-F8E13CA21475}" dt="2020-09-11T15:23:42.449" v="23"/>
        <pc:sldMkLst>
          <pc:docMk/>
          <pc:sldMk cId="2966728135" sldId="1693"/>
        </pc:sldMkLst>
      </pc:sldChg>
      <pc:sldChg chg="modSp add del">
        <pc:chgData name="Schneider, Scott" userId="9a438493-1cc9-41e6-9f4b-4af845ed0b53" providerId="ADAL" clId="{1AEE6357-25B1-43B6-8A28-F8E13CA21475}" dt="2020-09-11T15:23:42.449" v="23"/>
        <pc:sldMkLst>
          <pc:docMk/>
          <pc:sldMk cId="1810471113" sldId="1695"/>
        </pc:sldMkLst>
        <pc:spChg chg="mod">
          <ac:chgData name="Schneider, Scott" userId="9a438493-1cc9-41e6-9f4b-4af845ed0b53" providerId="ADAL" clId="{1AEE6357-25B1-43B6-8A28-F8E13CA21475}" dt="2020-09-11T15:23:42.258" v="22"/>
          <ac:spMkLst>
            <pc:docMk/>
            <pc:sldMk cId="1810471113" sldId="1695"/>
            <ac:spMk id="3" creationId="{B92D4B62-AA0E-4D42-9C67-374BEEC03B53}"/>
          </ac:spMkLst>
        </pc:spChg>
      </pc:sldChg>
      <pc:sldChg chg="modSp add del">
        <pc:chgData name="Schneider, Scott" userId="9a438493-1cc9-41e6-9f4b-4af845ed0b53" providerId="ADAL" clId="{1AEE6357-25B1-43B6-8A28-F8E13CA21475}" dt="2020-09-11T15:23:42.449" v="23"/>
        <pc:sldMkLst>
          <pc:docMk/>
          <pc:sldMk cId="963091059" sldId="1696"/>
        </pc:sldMkLst>
        <pc:spChg chg="mod">
          <ac:chgData name="Schneider, Scott" userId="9a438493-1cc9-41e6-9f4b-4af845ed0b53" providerId="ADAL" clId="{1AEE6357-25B1-43B6-8A28-F8E13CA21475}" dt="2020-09-11T15:23:42.258" v="22"/>
          <ac:spMkLst>
            <pc:docMk/>
            <pc:sldMk cId="963091059" sldId="1696"/>
            <ac:spMk id="3" creationId="{0E1F9955-73D0-4D7E-A84B-6B25DBCF8D81}"/>
          </ac:spMkLst>
        </pc:spChg>
      </pc:sldChg>
      <pc:sldChg chg="modSp add del">
        <pc:chgData name="Schneider, Scott" userId="9a438493-1cc9-41e6-9f4b-4af845ed0b53" providerId="ADAL" clId="{1AEE6357-25B1-43B6-8A28-F8E13CA21475}" dt="2020-09-11T15:23:42.449" v="23"/>
        <pc:sldMkLst>
          <pc:docMk/>
          <pc:sldMk cId="4071023227" sldId="1697"/>
        </pc:sldMkLst>
        <pc:spChg chg="mod">
          <ac:chgData name="Schneider, Scott" userId="9a438493-1cc9-41e6-9f4b-4af845ed0b53" providerId="ADAL" clId="{1AEE6357-25B1-43B6-8A28-F8E13CA21475}" dt="2020-09-11T15:23:42.258" v="22"/>
          <ac:spMkLst>
            <pc:docMk/>
            <pc:sldMk cId="4071023227" sldId="1697"/>
            <ac:spMk id="3" creationId="{EC3D427C-68B5-4A75-B01E-18992C2927DD}"/>
          </ac:spMkLst>
        </pc:spChg>
      </pc:sldChg>
      <pc:sldChg chg="modSp add del">
        <pc:chgData name="Schneider, Scott" userId="9a438493-1cc9-41e6-9f4b-4af845ed0b53" providerId="ADAL" clId="{1AEE6357-25B1-43B6-8A28-F8E13CA21475}" dt="2020-09-11T15:23:42.449" v="23"/>
        <pc:sldMkLst>
          <pc:docMk/>
          <pc:sldMk cId="3797136731" sldId="1698"/>
        </pc:sldMkLst>
        <pc:spChg chg="mod">
          <ac:chgData name="Schneider, Scott" userId="9a438493-1cc9-41e6-9f4b-4af845ed0b53" providerId="ADAL" clId="{1AEE6357-25B1-43B6-8A28-F8E13CA21475}" dt="2020-09-11T15:23:42.258" v="22"/>
          <ac:spMkLst>
            <pc:docMk/>
            <pc:sldMk cId="3797136731" sldId="1698"/>
            <ac:spMk id="3" creationId="{57739EBF-9DB0-4CD5-BA37-DC92FD73DA83}"/>
          </ac:spMkLst>
        </pc:spChg>
      </pc:sldChg>
      <pc:sldChg chg="modSp add del">
        <pc:chgData name="Schneider, Scott" userId="9a438493-1cc9-41e6-9f4b-4af845ed0b53" providerId="ADAL" clId="{1AEE6357-25B1-43B6-8A28-F8E13CA21475}" dt="2020-09-11T15:23:42.449" v="23"/>
        <pc:sldMkLst>
          <pc:docMk/>
          <pc:sldMk cId="2526082261" sldId="1720"/>
        </pc:sldMkLst>
        <pc:spChg chg="mod">
          <ac:chgData name="Schneider, Scott" userId="9a438493-1cc9-41e6-9f4b-4af845ed0b53" providerId="ADAL" clId="{1AEE6357-25B1-43B6-8A28-F8E13CA21475}" dt="2020-09-11T15:23:42.258" v="22"/>
          <ac:spMkLst>
            <pc:docMk/>
            <pc:sldMk cId="2526082261" sldId="1720"/>
            <ac:spMk id="3" creationId="{D996CDAB-2EC1-4339-9AE3-5AA3B2D52CEE}"/>
          </ac:spMkLst>
        </pc:spChg>
      </pc:sldChg>
      <pc:sldChg chg="add del">
        <pc:chgData name="Schneider, Scott" userId="9a438493-1cc9-41e6-9f4b-4af845ed0b53" providerId="ADAL" clId="{1AEE6357-25B1-43B6-8A28-F8E13CA21475}" dt="2020-09-11T15:23:42.449" v="23"/>
        <pc:sldMkLst>
          <pc:docMk/>
          <pc:sldMk cId="500214404" sldId="1721"/>
        </pc:sldMkLst>
      </pc:sldChg>
      <pc:sldChg chg="modSp add del">
        <pc:chgData name="Schneider, Scott" userId="9a438493-1cc9-41e6-9f4b-4af845ed0b53" providerId="ADAL" clId="{1AEE6357-25B1-43B6-8A28-F8E13CA21475}" dt="2020-09-11T15:23:42.449" v="23"/>
        <pc:sldMkLst>
          <pc:docMk/>
          <pc:sldMk cId="154280970" sldId="1754"/>
        </pc:sldMkLst>
        <pc:spChg chg="mod">
          <ac:chgData name="Schneider, Scott" userId="9a438493-1cc9-41e6-9f4b-4af845ed0b53" providerId="ADAL" clId="{1AEE6357-25B1-43B6-8A28-F8E13CA21475}" dt="2020-09-11T15:23:42.258" v="22"/>
          <ac:spMkLst>
            <pc:docMk/>
            <pc:sldMk cId="154280970" sldId="1754"/>
            <ac:spMk id="3" creationId="{7161A863-0522-4375-9927-48167028E67E}"/>
          </ac:spMkLst>
        </pc:spChg>
      </pc:sldChg>
      <pc:sldChg chg="modSp add del">
        <pc:chgData name="Schneider, Scott" userId="9a438493-1cc9-41e6-9f4b-4af845ed0b53" providerId="ADAL" clId="{1AEE6357-25B1-43B6-8A28-F8E13CA21475}" dt="2020-09-11T15:23:42.449" v="23"/>
        <pc:sldMkLst>
          <pc:docMk/>
          <pc:sldMk cId="2560442694" sldId="1755"/>
        </pc:sldMkLst>
        <pc:spChg chg="mod">
          <ac:chgData name="Schneider, Scott" userId="9a438493-1cc9-41e6-9f4b-4af845ed0b53" providerId="ADAL" clId="{1AEE6357-25B1-43B6-8A28-F8E13CA21475}" dt="2020-09-11T15:23:42.258" v="22"/>
          <ac:spMkLst>
            <pc:docMk/>
            <pc:sldMk cId="2560442694" sldId="1755"/>
            <ac:spMk id="3" creationId="{3497F9C4-9758-4A88-9315-81BFC3CE66DC}"/>
          </ac:spMkLst>
        </pc:spChg>
      </pc:sldChg>
      <pc:sldChg chg="modSp add del">
        <pc:chgData name="Schneider, Scott" userId="9a438493-1cc9-41e6-9f4b-4af845ed0b53" providerId="ADAL" clId="{1AEE6357-25B1-43B6-8A28-F8E13CA21475}" dt="2020-09-11T15:23:42.449" v="23"/>
        <pc:sldMkLst>
          <pc:docMk/>
          <pc:sldMk cId="3919383796" sldId="1756"/>
        </pc:sldMkLst>
        <pc:spChg chg="mod">
          <ac:chgData name="Schneider, Scott" userId="9a438493-1cc9-41e6-9f4b-4af845ed0b53" providerId="ADAL" clId="{1AEE6357-25B1-43B6-8A28-F8E13CA21475}" dt="2020-09-11T15:23:42.258" v="22"/>
          <ac:spMkLst>
            <pc:docMk/>
            <pc:sldMk cId="3919383796" sldId="1756"/>
            <ac:spMk id="3" creationId="{C8CAD3F1-43FB-45F8-B1A6-941692D0217A}"/>
          </ac:spMkLst>
        </pc:spChg>
      </pc:sldChg>
      <pc:sldChg chg="modSp add del">
        <pc:chgData name="Schneider, Scott" userId="9a438493-1cc9-41e6-9f4b-4af845ed0b53" providerId="ADAL" clId="{1AEE6357-25B1-43B6-8A28-F8E13CA21475}" dt="2020-09-11T15:23:42.882" v="25" actId="27636"/>
        <pc:sldMkLst>
          <pc:docMk/>
          <pc:sldMk cId="2518011874" sldId="1757"/>
        </pc:sldMkLst>
        <pc:spChg chg="mod">
          <ac:chgData name="Schneider, Scott" userId="9a438493-1cc9-41e6-9f4b-4af845ed0b53" providerId="ADAL" clId="{1AEE6357-25B1-43B6-8A28-F8E13CA21475}" dt="2020-09-11T15:23:42.882" v="25" actId="27636"/>
          <ac:spMkLst>
            <pc:docMk/>
            <pc:sldMk cId="2518011874" sldId="1757"/>
            <ac:spMk id="3" creationId="{FCE3266D-8BE2-4F2F-A72B-83EF0D2959C3}"/>
          </ac:spMkLst>
        </pc:spChg>
      </pc:sldChg>
      <pc:sldChg chg="modSp add del">
        <pc:chgData name="Schneider, Scott" userId="9a438493-1cc9-41e6-9f4b-4af845ed0b53" providerId="ADAL" clId="{1AEE6357-25B1-43B6-8A28-F8E13CA21475}" dt="2020-09-11T15:23:42.449" v="23"/>
        <pc:sldMkLst>
          <pc:docMk/>
          <pc:sldMk cId="1491997472" sldId="1758"/>
        </pc:sldMkLst>
        <pc:spChg chg="mod">
          <ac:chgData name="Schneider, Scott" userId="9a438493-1cc9-41e6-9f4b-4af845ed0b53" providerId="ADAL" clId="{1AEE6357-25B1-43B6-8A28-F8E13CA21475}" dt="2020-09-11T15:23:42.258" v="22"/>
          <ac:spMkLst>
            <pc:docMk/>
            <pc:sldMk cId="1491997472" sldId="1758"/>
            <ac:spMk id="3" creationId="{5B0CFA4A-40AB-4C76-A137-4927A00134C4}"/>
          </ac:spMkLst>
        </pc:spChg>
      </pc:sldChg>
      <pc:sldChg chg="add del">
        <pc:chgData name="Schneider, Scott" userId="9a438493-1cc9-41e6-9f4b-4af845ed0b53" providerId="ADAL" clId="{1AEE6357-25B1-43B6-8A28-F8E13CA21475}" dt="2020-09-11T15:23:42.449" v="23"/>
        <pc:sldMkLst>
          <pc:docMk/>
          <pc:sldMk cId="4176142537" sldId="1813"/>
        </pc:sldMkLst>
      </pc:sldChg>
      <pc:sldChg chg="modSp add del">
        <pc:chgData name="Schneider, Scott" userId="9a438493-1cc9-41e6-9f4b-4af845ed0b53" providerId="ADAL" clId="{1AEE6357-25B1-43B6-8A28-F8E13CA21475}" dt="2020-09-11T15:45:57.239" v="67" actId="2696"/>
        <pc:sldMkLst>
          <pc:docMk/>
          <pc:sldMk cId="2235593799" sldId="1816"/>
        </pc:sldMkLst>
        <pc:spChg chg="mod">
          <ac:chgData name="Schneider, Scott" userId="9a438493-1cc9-41e6-9f4b-4af845ed0b53" providerId="ADAL" clId="{1AEE6357-25B1-43B6-8A28-F8E13CA21475}" dt="2020-09-11T15:23:42.258" v="22"/>
          <ac:spMkLst>
            <pc:docMk/>
            <pc:sldMk cId="2235593799" sldId="1816"/>
            <ac:spMk id="3" creationId="{1D9010A3-8154-4D85-9926-F5FC6BC4EDA3}"/>
          </ac:spMkLst>
        </pc:spChg>
      </pc:sldChg>
      <pc:sldChg chg="add del">
        <pc:chgData name="Schneider, Scott" userId="9a438493-1cc9-41e6-9f4b-4af845ed0b53" providerId="ADAL" clId="{1AEE6357-25B1-43B6-8A28-F8E13CA21475}" dt="2020-09-11T15:23:42.449" v="23"/>
        <pc:sldMkLst>
          <pc:docMk/>
          <pc:sldMk cId="4003004089" sldId="1834"/>
        </pc:sldMkLst>
      </pc:sldChg>
      <pc:sldChg chg="modSp add del">
        <pc:chgData name="Schneider, Scott" userId="9a438493-1cc9-41e6-9f4b-4af845ed0b53" providerId="ADAL" clId="{1AEE6357-25B1-43B6-8A28-F8E13CA21475}" dt="2020-09-11T15:23:42.449" v="23"/>
        <pc:sldMkLst>
          <pc:docMk/>
          <pc:sldMk cId="2694925259" sldId="1849"/>
        </pc:sldMkLst>
        <pc:spChg chg="mod">
          <ac:chgData name="Schneider, Scott" userId="9a438493-1cc9-41e6-9f4b-4af845ed0b53" providerId="ADAL" clId="{1AEE6357-25B1-43B6-8A28-F8E13CA21475}" dt="2020-09-11T15:23:42.258" v="22"/>
          <ac:spMkLst>
            <pc:docMk/>
            <pc:sldMk cId="2694925259" sldId="1849"/>
            <ac:spMk id="3" creationId="{65F99236-85C0-42E4-8453-B93A243FB02C}"/>
          </ac:spMkLst>
        </pc:spChg>
      </pc:sldChg>
      <pc:sldChg chg="modSp add del">
        <pc:chgData name="Schneider, Scott" userId="9a438493-1cc9-41e6-9f4b-4af845ed0b53" providerId="ADAL" clId="{1AEE6357-25B1-43B6-8A28-F8E13CA21475}" dt="2020-09-11T15:23:42.449" v="23"/>
        <pc:sldMkLst>
          <pc:docMk/>
          <pc:sldMk cId="13606057" sldId="1852"/>
        </pc:sldMkLst>
        <pc:spChg chg="mod">
          <ac:chgData name="Schneider, Scott" userId="9a438493-1cc9-41e6-9f4b-4af845ed0b53" providerId="ADAL" clId="{1AEE6357-25B1-43B6-8A28-F8E13CA21475}" dt="2020-09-11T15:23:42.258" v="22"/>
          <ac:spMkLst>
            <pc:docMk/>
            <pc:sldMk cId="13606057" sldId="1852"/>
            <ac:spMk id="3" creationId="{423AE6B1-0F24-4240-9764-4F9D66BEF126}"/>
          </ac:spMkLst>
        </pc:spChg>
      </pc:sldChg>
      <pc:sldChg chg="modSp add del">
        <pc:chgData name="Schneider, Scott" userId="9a438493-1cc9-41e6-9f4b-4af845ed0b53" providerId="ADAL" clId="{1AEE6357-25B1-43B6-8A28-F8E13CA21475}" dt="2020-09-11T15:23:42.449" v="23"/>
        <pc:sldMkLst>
          <pc:docMk/>
          <pc:sldMk cId="2649933171" sldId="1928"/>
        </pc:sldMkLst>
        <pc:spChg chg="mod">
          <ac:chgData name="Schneider, Scott" userId="9a438493-1cc9-41e6-9f4b-4af845ed0b53" providerId="ADAL" clId="{1AEE6357-25B1-43B6-8A28-F8E13CA21475}" dt="2020-09-11T15:23:42.258" v="22"/>
          <ac:spMkLst>
            <pc:docMk/>
            <pc:sldMk cId="2649933171" sldId="1928"/>
            <ac:spMk id="3" creationId="{00000000-0000-0000-0000-000000000000}"/>
          </ac:spMkLst>
        </pc:spChg>
      </pc:sldChg>
      <pc:sldChg chg="add del">
        <pc:chgData name="Schneider, Scott" userId="9a438493-1cc9-41e6-9f4b-4af845ed0b53" providerId="ADAL" clId="{1AEE6357-25B1-43B6-8A28-F8E13CA21475}" dt="2020-09-11T15:23:42.449" v="23"/>
        <pc:sldMkLst>
          <pc:docMk/>
          <pc:sldMk cId="1470077551" sldId="1957"/>
        </pc:sldMkLst>
      </pc:sldChg>
      <pc:sldChg chg="del">
        <pc:chgData name="Schneider, Scott" userId="9a438493-1cc9-41e6-9f4b-4af845ed0b53" providerId="ADAL" clId="{1AEE6357-25B1-43B6-8A28-F8E13CA21475}" dt="2020-09-11T15:31:44.986" v="64"/>
        <pc:sldMkLst>
          <pc:docMk/>
          <pc:sldMk cId="265718711" sldId="1968"/>
        </pc:sldMkLst>
      </pc:sldChg>
      <pc:sldChg chg="add">
        <pc:chgData name="Schneider, Scott" userId="9a438493-1cc9-41e6-9f4b-4af845ed0b53" providerId="ADAL" clId="{1AEE6357-25B1-43B6-8A28-F8E13CA21475}" dt="2020-09-11T15:31:45.007" v="65"/>
        <pc:sldMkLst>
          <pc:docMk/>
          <pc:sldMk cId="3038582489" sldId="1968"/>
        </pc:sldMkLst>
      </pc:sldChg>
      <pc:sldChg chg="del">
        <pc:chgData name="Schneider, Scott" userId="9a438493-1cc9-41e6-9f4b-4af845ed0b53" providerId="ADAL" clId="{1AEE6357-25B1-43B6-8A28-F8E13CA21475}" dt="2020-09-11T15:31:05.736" v="34" actId="2696"/>
        <pc:sldMkLst>
          <pc:docMk/>
          <pc:sldMk cId="3842284611" sldId="1968"/>
        </pc:sldMkLst>
      </pc:sldChg>
      <pc:sldChg chg="add">
        <pc:chgData name="Schneider, Scott" userId="9a438493-1cc9-41e6-9f4b-4af845ed0b53" providerId="ADAL" clId="{1AEE6357-25B1-43B6-8A28-F8E13CA21475}" dt="2020-09-11T15:31:45.007" v="65"/>
        <pc:sldMkLst>
          <pc:docMk/>
          <pc:sldMk cId="657308784" sldId="1969"/>
        </pc:sldMkLst>
      </pc:sldChg>
      <pc:sldChg chg="del">
        <pc:chgData name="Schneider, Scott" userId="9a438493-1cc9-41e6-9f4b-4af845ed0b53" providerId="ADAL" clId="{1AEE6357-25B1-43B6-8A28-F8E13CA21475}" dt="2020-09-11T15:31:05.747" v="35" actId="2696"/>
        <pc:sldMkLst>
          <pc:docMk/>
          <pc:sldMk cId="2301739871" sldId="1969"/>
        </pc:sldMkLst>
      </pc:sldChg>
      <pc:sldChg chg="modSp del">
        <pc:chgData name="Schneider, Scott" userId="9a438493-1cc9-41e6-9f4b-4af845ed0b53" providerId="ADAL" clId="{1AEE6357-25B1-43B6-8A28-F8E13CA21475}" dt="2020-09-11T15:31:44.986" v="64"/>
        <pc:sldMkLst>
          <pc:docMk/>
          <pc:sldMk cId="3247852793" sldId="1969"/>
        </pc:sldMkLst>
        <pc:spChg chg="mod">
          <ac:chgData name="Schneider, Scott" userId="9a438493-1cc9-41e6-9f4b-4af845ed0b53" providerId="ADAL" clId="{1AEE6357-25B1-43B6-8A28-F8E13CA21475}" dt="2020-09-11T15:31:44.986" v="64"/>
          <ac:spMkLst>
            <pc:docMk/>
            <pc:sldMk cId="3247852793" sldId="1969"/>
            <ac:spMk id="3" creationId="{00000000-0000-0000-0000-000000000000}"/>
          </ac:spMkLst>
        </pc:spChg>
      </pc:sldChg>
      <pc:sldChg chg="add">
        <pc:chgData name="Schneider, Scott" userId="9a438493-1cc9-41e6-9f4b-4af845ed0b53" providerId="ADAL" clId="{1AEE6357-25B1-43B6-8A28-F8E13CA21475}" dt="2020-09-11T15:31:45.007" v="65"/>
        <pc:sldMkLst>
          <pc:docMk/>
          <pc:sldMk cId="1395451966" sldId="1970"/>
        </pc:sldMkLst>
      </pc:sldChg>
      <pc:sldChg chg="modSp del">
        <pc:chgData name="Schneider, Scott" userId="9a438493-1cc9-41e6-9f4b-4af845ed0b53" providerId="ADAL" clId="{1AEE6357-25B1-43B6-8A28-F8E13CA21475}" dt="2020-09-11T15:31:44.986" v="64"/>
        <pc:sldMkLst>
          <pc:docMk/>
          <pc:sldMk cId="1596547900" sldId="1970"/>
        </pc:sldMkLst>
        <pc:spChg chg="mod">
          <ac:chgData name="Schneider, Scott" userId="9a438493-1cc9-41e6-9f4b-4af845ed0b53" providerId="ADAL" clId="{1AEE6357-25B1-43B6-8A28-F8E13CA21475}" dt="2020-09-11T15:31:44.986" v="64"/>
          <ac:spMkLst>
            <pc:docMk/>
            <pc:sldMk cId="1596547900" sldId="1970"/>
            <ac:spMk id="9" creationId="{00000000-0000-0000-0000-000000000000}"/>
          </ac:spMkLst>
        </pc:spChg>
      </pc:sldChg>
      <pc:sldChg chg="del">
        <pc:chgData name="Schneider, Scott" userId="9a438493-1cc9-41e6-9f4b-4af845ed0b53" providerId="ADAL" clId="{1AEE6357-25B1-43B6-8A28-F8E13CA21475}" dt="2020-09-11T15:31:05.819" v="41" actId="2696"/>
        <pc:sldMkLst>
          <pc:docMk/>
          <pc:sldMk cId="1734921562" sldId="1970"/>
        </pc:sldMkLst>
      </pc:sldChg>
      <pc:sldChg chg="add del">
        <pc:chgData name="Schneider, Scott" userId="9a438493-1cc9-41e6-9f4b-4af845ed0b53" providerId="ADAL" clId="{1AEE6357-25B1-43B6-8A28-F8E13CA21475}" dt="2020-09-11T15:23:42.449" v="23"/>
        <pc:sldMkLst>
          <pc:docMk/>
          <pc:sldMk cId="2562400656" sldId="1971"/>
        </pc:sldMkLst>
      </pc:sldChg>
      <pc:sldMasterChg chg="del delSldLayout">
        <pc:chgData name="Schneider, Scott" userId="9a438493-1cc9-41e6-9f4b-4af845ed0b53" providerId="ADAL" clId="{1AEE6357-25B1-43B6-8A28-F8E13CA21475}" dt="2020-09-11T15:31:05.837" v="57" actId="2696"/>
        <pc:sldMasterMkLst>
          <pc:docMk/>
          <pc:sldMasterMk cId="2038423400" sldId="2147483677"/>
        </pc:sldMasterMkLst>
        <pc:sldLayoutChg chg="del">
          <pc:chgData name="Schneider, Scott" userId="9a438493-1cc9-41e6-9f4b-4af845ed0b53" providerId="ADAL" clId="{1AEE6357-25B1-43B6-8A28-F8E13CA21475}" dt="2020-09-11T15:31:05.820" v="42" actId="2696"/>
          <pc:sldLayoutMkLst>
            <pc:docMk/>
            <pc:sldMasterMk cId="2038423400" sldId="2147483677"/>
            <pc:sldLayoutMk cId="1539011890" sldId="2147483678"/>
          </pc:sldLayoutMkLst>
        </pc:sldLayoutChg>
        <pc:sldLayoutChg chg="del">
          <pc:chgData name="Schneider, Scott" userId="9a438493-1cc9-41e6-9f4b-4af845ed0b53" providerId="ADAL" clId="{1AEE6357-25B1-43B6-8A28-F8E13CA21475}" dt="2020-09-11T15:31:05.823" v="43" actId="2696"/>
          <pc:sldLayoutMkLst>
            <pc:docMk/>
            <pc:sldMasterMk cId="2038423400" sldId="2147483677"/>
            <pc:sldLayoutMk cId="587164438" sldId="2147483679"/>
          </pc:sldLayoutMkLst>
        </pc:sldLayoutChg>
        <pc:sldLayoutChg chg="del">
          <pc:chgData name="Schneider, Scott" userId="9a438493-1cc9-41e6-9f4b-4af845ed0b53" providerId="ADAL" clId="{1AEE6357-25B1-43B6-8A28-F8E13CA21475}" dt="2020-09-11T15:31:05.825" v="44" actId="2696"/>
          <pc:sldLayoutMkLst>
            <pc:docMk/>
            <pc:sldMasterMk cId="2038423400" sldId="2147483677"/>
            <pc:sldLayoutMk cId="238248064" sldId="2147483680"/>
          </pc:sldLayoutMkLst>
        </pc:sldLayoutChg>
        <pc:sldLayoutChg chg="del">
          <pc:chgData name="Schneider, Scott" userId="9a438493-1cc9-41e6-9f4b-4af845ed0b53" providerId="ADAL" clId="{1AEE6357-25B1-43B6-8A28-F8E13CA21475}" dt="2020-09-11T15:31:05.827" v="45" actId="2696"/>
          <pc:sldLayoutMkLst>
            <pc:docMk/>
            <pc:sldMasterMk cId="2038423400" sldId="2147483677"/>
            <pc:sldLayoutMk cId="1985040788" sldId="2147483681"/>
          </pc:sldLayoutMkLst>
        </pc:sldLayoutChg>
        <pc:sldLayoutChg chg="del">
          <pc:chgData name="Schneider, Scott" userId="9a438493-1cc9-41e6-9f4b-4af845ed0b53" providerId="ADAL" clId="{1AEE6357-25B1-43B6-8A28-F8E13CA21475}" dt="2020-09-11T15:31:05.827" v="46" actId="2696"/>
          <pc:sldLayoutMkLst>
            <pc:docMk/>
            <pc:sldMasterMk cId="2038423400" sldId="2147483677"/>
            <pc:sldLayoutMk cId="328392279" sldId="2147483682"/>
          </pc:sldLayoutMkLst>
        </pc:sldLayoutChg>
        <pc:sldLayoutChg chg="del">
          <pc:chgData name="Schneider, Scott" userId="9a438493-1cc9-41e6-9f4b-4af845ed0b53" providerId="ADAL" clId="{1AEE6357-25B1-43B6-8A28-F8E13CA21475}" dt="2020-09-11T15:31:05.828" v="47" actId="2696"/>
          <pc:sldLayoutMkLst>
            <pc:docMk/>
            <pc:sldMasterMk cId="2038423400" sldId="2147483677"/>
            <pc:sldLayoutMk cId="2951346161" sldId="2147483683"/>
          </pc:sldLayoutMkLst>
        </pc:sldLayoutChg>
        <pc:sldLayoutChg chg="del">
          <pc:chgData name="Schneider, Scott" userId="9a438493-1cc9-41e6-9f4b-4af845ed0b53" providerId="ADAL" clId="{1AEE6357-25B1-43B6-8A28-F8E13CA21475}" dt="2020-09-11T15:31:05.829" v="48" actId="2696"/>
          <pc:sldLayoutMkLst>
            <pc:docMk/>
            <pc:sldMasterMk cId="2038423400" sldId="2147483677"/>
            <pc:sldLayoutMk cId="1931660019" sldId="2147483684"/>
          </pc:sldLayoutMkLst>
        </pc:sldLayoutChg>
        <pc:sldLayoutChg chg="del">
          <pc:chgData name="Schneider, Scott" userId="9a438493-1cc9-41e6-9f4b-4af845ed0b53" providerId="ADAL" clId="{1AEE6357-25B1-43B6-8A28-F8E13CA21475}" dt="2020-09-11T15:31:05.830" v="49" actId="2696"/>
          <pc:sldLayoutMkLst>
            <pc:docMk/>
            <pc:sldMasterMk cId="2038423400" sldId="2147483677"/>
            <pc:sldLayoutMk cId="1772200665" sldId="2147483685"/>
          </pc:sldLayoutMkLst>
        </pc:sldLayoutChg>
        <pc:sldLayoutChg chg="del">
          <pc:chgData name="Schneider, Scott" userId="9a438493-1cc9-41e6-9f4b-4af845ed0b53" providerId="ADAL" clId="{1AEE6357-25B1-43B6-8A28-F8E13CA21475}" dt="2020-09-11T15:31:05.831" v="50" actId="2696"/>
          <pc:sldLayoutMkLst>
            <pc:docMk/>
            <pc:sldMasterMk cId="2038423400" sldId="2147483677"/>
            <pc:sldLayoutMk cId="3431129936" sldId="2147483686"/>
          </pc:sldLayoutMkLst>
        </pc:sldLayoutChg>
        <pc:sldLayoutChg chg="del">
          <pc:chgData name="Schneider, Scott" userId="9a438493-1cc9-41e6-9f4b-4af845ed0b53" providerId="ADAL" clId="{1AEE6357-25B1-43B6-8A28-F8E13CA21475}" dt="2020-09-11T15:31:05.831" v="51" actId="2696"/>
          <pc:sldLayoutMkLst>
            <pc:docMk/>
            <pc:sldMasterMk cId="2038423400" sldId="2147483677"/>
            <pc:sldLayoutMk cId="1802104836" sldId="2147483687"/>
          </pc:sldLayoutMkLst>
        </pc:sldLayoutChg>
        <pc:sldLayoutChg chg="del">
          <pc:chgData name="Schneider, Scott" userId="9a438493-1cc9-41e6-9f4b-4af845ed0b53" providerId="ADAL" clId="{1AEE6357-25B1-43B6-8A28-F8E13CA21475}" dt="2020-09-11T15:31:05.832" v="52" actId="2696"/>
          <pc:sldLayoutMkLst>
            <pc:docMk/>
            <pc:sldMasterMk cId="2038423400" sldId="2147483677"/>
            <pc:sldLayoutMk cId="3241257151" sldId="2147483688"/>
          </pc:sldLayoutMkLst>
        </pc:sldLayoutChg>
        <pc:sldLayoutChg chg="del">
          <pc:chgData name="Schneider, Scott" userId="9a438493-1cc9-41e6-9f4b-4af845ed0b53" providerId="ADAL" clId="{1AEE6357-25B1-43B6-8A28-F8E13CA21475}" dt="2020-09-11T15:31:05.833" v="53" actId="2696"/>
          <pc:sldLayoutMkLst>
            <pc:docMk/>
            <pc:sldMasterMk cId="2038423400" sldId="2147483677"/>
            <pc:sldLayoutMk cId="704208914" sldId="2147483689"/>
          </pc:sldLayoutMkLst>
        </pc:sldLayoutChg>
        <pc:sldLayoutChg chg="del">
          <pc:chgData name="Schneider, Scott" userId="9a438493-1cc9-41e6-9f4b-4af845ed0b53" providerId="ADAL" clId="{1AEE6357-25B1-43B6-8A28-F8E13CA21475}" dt="2020-09-11T15:31:05.834" v="54" actId="2696"/>
          <pc:sldLayoutMkLst>
            <pc:docMk/>
            <pc:sldMasterMk cId="2038423400" sldId="2147483677"/>
            <pc:sldLayoutMk cId="443626364" sldId="2147483690"/>
          </pc:sldLayoutMkLst>
        </pc:sldLayoutChg>
        <pc:sldLayoutChg chg="del">
          <pc:chgData name="Schneider, Scott" userId="9a438493-1cc9-41e6-9f4b-4af845ed0b53" providerId="ADAL" clId="{1AEE6357-25B1-43B6-8A28-F8E13CA21475}" dt="2020-09-11T15:31:05.835" v="55" actId="2696"/>
          <pc:sldLayoutMkLst>
            <pc:docMk/>
            <pc:sldMasterMk cId="2038423400" sldId="2147483677"/>
            <pc:sldLayoutMk cId="126272727" sldId="2147483691"/>
          </pc:sldLayoutMkLst>
        </pc:sldLayoutChg>
        <pc:sldLayoutChg chg="del">
          <pc:chgData name="Schneider, Scott" userId="9a438493-1cc9-41e6-9f4b-4af845ed0b53" providerId="ADAL" clId="{1AEE6357-25B1-43B6-8A28-F8E13CA21475}" dt="2020-09-11T15:31:05.836" v="56" actId="2696"/>
          <pc:sldLayoutMkLst>
            <pc:docMk/>
            <pc:sldMasterMk cId="2038423400" sldId="2147483677"/>
            <pc:sldLayoutMk cId="3008259432" sldId="2147483692"/>
          </pc:sldLayoutMkLst>
        </pc:sldLayoutChg>
      </pc:sldMaster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4.image"/><Relationship Id="rId5" Type="http://schemas.openxmlformats.org/officeDocument/2006/relationships/image" Target="../media/image53.png"/><Relationship Id="rId6" Type="http://schemas.openxmlformats.org/officeDocument/2006/relationships/image" Target="../media/image6.image"/><Relationship Id="rId1" Type="http://schemas.openxmlformats.org/officeDocument/2006/relationships/image" Target="../media/image51.png"/><Relationship Id="rId2" Type="http://schemas.openxmlformats.org/officeDocument/2006/relationships/image" Target="../media/image2.image"/></Relationships>
</file>

<file path=ppt/diagrams/_rels/data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0.image"/><Relationship Id="rId5" Type="http://schemas.openxmlformats.org/officeDocument/2006/relationships/image" Target="../media/image24.png"/><Relationship Id="rId6" Type="http://schemas.openxmlformats.org/officeDocument/2006/relationships/image" Target="../media/image12.image"/><Relationship Id="rId7" Type="http://schemas.openxmlformats.org/officeDocument/2006/relationships/image" Target="../media/image25.png"/><Relationship Id="rId8" Type="http://schemas.openxmlformats.org/officeDocument/2006/relationships/image" Target="../media/image14.image"/><Relationship Id="rId1" Type="http://schemas.openxmlformats.org/officeDocument/2006/relationships/image" Target="../media/image22.png"/><Relationship Id="rId2" Type="http://schemas.openxmlformats.org/officeDocument/2006/relationships/image" Target="../media/image8.image"/></Relationships>
</file>

<file path=ppt/diagrams/_rels/data9.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18.image"/><Relationship Id="rId5" Type="http://schemas.openxmlformats.org/officeDocument/2006/relationships/image" Target="../media/image48.png"/><Relationship Id="rId6" Type="http://schemas.openxmlformats.org/officeDocument/2006/relationships/image" Target="../media/image20.image"/><Relationship Id="rId1" Type="http://schemas.openxmlformats.org/officeDocument/2006/relationships/image" Target="../media/image46.png"/><Relationship Id="rId2" Type="http://schemas.openxmlformats.org/officeDocument/2006/relationships/image" Target="../media/image16.image"/></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62134-C91D-4B09-BA51-C77052AB68CC}"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a:p>
      </dgm:t>
    </dgm:pt>
    <dgm:pt modelId="{0A8D1484-563A-46E7-B4CC-F472AA8AAB94}" type="parTrans" cxnId="{6528FC9B-681E-4C84-9447-A7698CC86B66}">
      <dgm:prSet/>
      <dgm:spPr/>
      <dgm:t>
        <a:bodyPr/>
        <a:lstStyle/>
        <a:p>
          <a:endParaRPr lang="en-US"/>
        </a:p>
      </dgm:t>
    </dgm:pt>
    <dgm:pt modelId="{D68445B9-E197-486C-A703-9DA70135194F}">
      <dgm:prSet phldrT="[Text]" custT="1"/>
      <dgm:spPr>
        <a:solidFill>
          <a:srgbClr val="0033A0"/>
        </a:solidFill>
      </dgm:spPr>
      <dgm:t>
        <a:bodyPr/>
        <a:lstStyle/>
        <a:p>
          <a:endParaRPr lang="en-US" sz="4800"/>
        </a:p>
      </dgm:t>
    </dgm:pt>
    <dgm:pt modelId="{EB3563C5-6714-45BB-9694-2225E279A2DD}" type="sibTrans" cxnId="{6528FC9B-681E-4C84-9447-A7698CC86B66}">
      <dgm:prSet/>
      <dgm:spPr/>
      <dgm:t>
        <a:bodyPr/>
        <a:lstStyle/>
        <a:p>
          <a:endParaRPr lang="en-US"/>
        </a:p>
      </dgm:t>
    </dgm:pt>
    <dgm:pt modelId="{00289C13-C6A8-4492-A029-4C85AC78845A}" type="parTrans" cxnId="{429DBCB3-E922-4598-9ECA-3548DEA6D01F}">
      <dgm:prSet/>
      <dgm:spPr/>
      <dgm:t>
        <a:bodyPr/>
        <a:lstStyle/>
        <a:p>
          <a:endParaRPr lang="en-US"/>
        </a:p>
      </dgm:t>
    </dgm:pt>
    <dgm:pt modelId="{5467DD4D-D9D1-4316-8B58-64E491D0D3EE}">
      <dgm:prSet phldrT="[Text]" custT="1"/>
      <dgm:spPr>
        <a:solidFill>
          <a:srgbClr val="0072CE"/>
        </a:solidFill>
      </dgm:spPr>
      <dgm:t>
        <a:bodyPr/>
        <a:lstStyle/>
        <a:p>
          <a:endParaRPr lang="en-US" sz="4800"/>
        </a:p>
      </dgm:t>
    </dgm:pt>
    <dgm:pt modelId="{31B52455-B6BE-484C-8C44-536EB1B79116}" type="sibTrans" cxnId="{429DBCB3-E922-4598-9ECA-3548DEA6D01F}">
      <dgm:prSet/>
      <dgm:spPr/>
      <dgm:t>
        <a:bodyPr/>
        <a:lstStyle/>
        <a:p>
          <a:endParaRPr lang="en-US"/>
        </a:p>
      </dgm:t>
    </dgm:pt>
    <dgm:pt modelId="{FF921AE6-44FC-401A-8EEA-364E9849745F}" type="parTrans" cxnId="{715DB389-A3B7-4964-81A9-1ACC671209EB}">
      <dgm:prSet/>
      <dgm:spPr/>
      <dgm:t>
        <a:bodyPr/>
        <a:lstStyle/>
        <a:p>
          <a:endParaRPr lang="en-US"/>
        </a:p>
      </dgm:t>
    </dgm:pt>
    <dgm:pt modelId="{8BAF6D48-92CE-4EB3-BDFC-4863F9264181}">
      <dgm:prSet phldrT="[Text]" custT="1"/>
      <dgm:spPr>
        <a:solidFill>
          <a:srgbClr val="00A9E0"/>
        </a:solidFill>
      </dgm:spPr>
      <dgm:t>
        <a:bodyPr/>
        <a:lstStyle/>
        <a:p>
          <a:endParaRPr lang="en-US" sz="4800"/>
        </a:p>
      </dgm:t>
    </dgm:pt>
    <dgm:pt modelId="{D23C9F20-37D5-4FF7-A81C-E71F47AD3121}" type="sibTrans" cxnId="{715DB389-A3B7-4964-81A9-1ACC671209EB}">
      <dgm:prSet/>
      <dgm:spPr/>
      <dgm:t>
        <a:bodyPr/>
        <a:lstStyle/>
        <a:p>
          <a:endParaRPr lang="en-US"/>
        </a:p>
      </dgm:t>
    </dgm:pt>
    <dgm:pt modelId="{C1CDF519-1A8C-440C-A9D7-7AF961343D93}" type="pres">
      <dgm:prSet presAssocID="{51562134-C91D-4B09-BA51-C77052AB68CC}" presName="Name0" presStyleCnt="0">
        <dgm:presLayoutVars>
          <dgm:dir/>
          <dgm:animLvl val="lvl"/>
          <dgm:resizeHandles val="exact"/>
        </dgm:presLayoutVars>
      </dgm:prSet>
      <dgm:spPr/>
      <dgm:t>
        <a:bodyPr/>
        <a:lstStyle/>
        <a:p>
          <a:endParaRPr/>
        </a:p>
      </dgm:t>
    </dgm:pt>
    <dgm:pt modelId="{BC16DB80-7BD3-47D2-9FDD-D974CA223185}" type="pres">
      <dgm:prSet presAssocID="{D68445B9-E197-486C-A703-9DA70135194F}" presName="parTxOnly" presStyleLbl="node1" presStyleIdx="0" presStyleCnt="3">
        <dgm:presLayoutVars>
          <dgm:chMax val="0"/>
          <dgm:chPref val="0"/>
          <dgm:bulletEnabled val="1"/>
        </dgm:presLayoutVars>
      </dgm:prSet>
      <dgm:spPr/>
      <dgm:t>
        <a:bodyPr/>
        <a:lstStyle/>
        <a:p>
          <a:endParaRPr/>
        </a:p>
      </dgm:t>
    </dgm:pt>
    <dgm:pt modelId="{DCED71A1-31B6-4F71-BD93-95F46F34FFAF}" type="pres">
      <dgm:prSet presAssocID="{EB3563C5-6714-45BB-9694-2225E279A2DD}" presName="parTxOnlySpace" presStyleCnt="0"/>
      <dgm:spPr/>
      <dgm:t>
        <a:bodyPr/>
        <a:lstStyle/>
        <a:p>
          <a:endParaRPr/>
        </a:p>
      </dgm:t>
    </dgm:pt>
    <dgm:pt modelId="{C95E4666-8A26-4647-BB2F-E5F564660691}" type="pres">
      <dgm:prSet presAssocID="{5467DD4D-D9D1-4316-8B58-64E491D0D3EE}" presName="parTxOnly" presStyleLbl="node1" presStyleIdx="1" presStyleCnt="3">
        <dgm:presLayoutVars>
          <dgm:chMax val="0"/>
          <dgm:chPref val="0"/>
          <dgm:bulletEnabled val="1"/>
        </dgm:presLayoutVars>
      </dgm:prSet>
      <dgm:spPr/>
      <dgm:t>
        <a:bodyPr/>
        <a:lstStyle/>
        <a:p>
          <a:endParaRPr/>
        </a:p>
      </dgm:t>
    </dgm:pt>
    <dgm:pt modelId="{BCE56A31-E22A-434B-B90C-2D078EE8626B}" type="pres">
      <dgm:prSet presAssocID="{31B52455-B6BE-484C-8C44-536EB1B79116}" presName="parTxOnlySpace" presStyleCnt="0"/>
      <dgm:spPr/>
      <dgm:t>
        <a:bodyPr/>
        <a:lstStyle/>
        <a:p>
          <a:endParaRPr/>
        </a:p>
      </dgm:t>
    </dgm:pt>
    <dgm:pt modelId="{62B853FE-0022-46B2-8B0C-44B44859D940}" type="pres">
      <dgm:prSet presAssocID="{8BAF6D48-92CE-4EB3-BDFC-4863F9264181}" presName="parTxOnly" presStyleLbl="node1" presStyleIdx="2" presStyleCnt="3">
        <dgm:presLayoutVars>
          <dgm:chMax val="0"/>
          <dgm:chPref val="0"/>
          <dgm:bulletEnabled val="1"/>
        </dgm:presLayoutVars>
      </dgm:prSet>
      <dgm:spPr/>
      <dgm:t>
        <a:bodyPr/>
        <a:lstStyle/>
        <a:p>
          <a:endParaRPr/>
        </a:p>
      </dgm:t>
    </dgm:pt>
  </dgm:ptLst>
  <dgm:cxnLst>
    <dgm:cxn modelId="{6528FC9B-681E-4C84-9447-A7698CC86B66}" srcId="{51562134-C91D-4B09-BA51-C77052AB68CC}" destId="{D68445B9-E197-486C-A703-9DA70135194F}" srcOrd="0" destOrd="0" parTransId="{0A8D1484-563A-46E7-B4CC-F472AA8AAB94}" sibTransId="{EB3563C5-6714-45BB-9694-2225E279A2DD}"/>
    <dgm:cxn modelId="{B1F0017E-3491-4460-9D08-1D12F46B10D6}" type="presOf" srcId="{8BAF6D48-92CE-4EB3-BDFC-4863F9264181}" destId="{62B853FE-0022-46B2-8B0C-44B44859D940}" srcOrd="0" destOrd="0" presId="urn:microsoft.com/office/officeart/2005/8/layout/chevron1"/>
    <dgm:cxn modelId="{418E9589-BC36-4512-980C-B52221D4E6FC}" type="presOf" srcId="{D68445B9-E197-486C-A703-9DA70135194F}" destId="{BC16DB80-7BD3-47D2-9FDD-D974CA223185}" srcOrd="0" destOrd="0" presId="urn:microsoft.com/office/officeart/2005/8/layout/chevron1"/>
    <dgm:cxn modelId="{429DBCB3-E922-4598-9ECA-3548DEA6D01F}" srcId="{51562134-C91D-4B09-BA51-C77052AB68CC}" destId="{5467DD4D-D9D1-4316-8B58-64E491D0D3EE}" srcOrd="1" destOrd="0" parTransId="{00289C13-C6A8-4492-A029-4C85AC78845A}" sibTransId="{31B52455-B6BE-484C-8C44-536EB1B79116}"/>
    <dgm:cxn modelId="{BD6EABAD-4B01-4F41-81B0-B9D4F2ECB04B}" type="presOf" srcId="{51562134-C91D-4B09-BA51-C77052AB68CC}" destId="{C1CDF519-1A8C-440C-A9D7-7AF961343D93}" srcOrd="0" destOrd="0" presId="urn:microsoft.com/office/officeart/2005/8/layout/chevron1"/>
    <dgm:cxn modelId="{A63F7CD7-3F20-4BE2-BD6F-0CEDE881CE0C}" type="presOf" srcId="{5467DD4D-D9D1-4316-8B58-64E491D0D3EE}" destId="{C95E4666-8A26-4647-BB2F-E5F564660691}" srcOrd="0" destOrd="0" presId="urn:microsoft.com/office/officeart/2005/8/layout/chevron1"/>
    <dgm:cxn modelId="{715DB389-A3B7-4964-81A9-1ACC671209EB}" srcId="{51562134-C91D-4B09-BA51-C77052AB68CC}" destId="{8BAF6D48-92CE-4EB3-BDFC-4863F9264181}" srcOrd="2" destOrd="0" parTransId="{FF921AE6-44FC-401A-8EEA-364E9849745F}" sibTransId="{D23C9F20-37D5-4FF7-A81C-E71F47AD3121}"/>
    <dgm:cxn modelId="{A36BDD45-E13C-4B5D-98C6-27F7955C980C}" type="presParOf" srcId="{C1CDF519-1A8C-440C-A9D7-7AF961343D93}" destId="{BC16DB80-7BD3-47D2-9FDD-D974CA223185}" srcOrd="0" destOrd="0" presId="urn:microsoft.com/office/officeart/2005/8/layout/chevron1"/>
    <dgm:cxn modelId="{37EE3FA6-2D10-44C6-9957-A5CF62D5E9D9}" type="presParOf" srcId="{C1CDF519-1A8C-440C-A9D7-7AF961343D93}" destId="{DCED71A1-31B6-4F71-BD93-95F46F34FFAF}" srcOrd="1" destOrd="0" presId="urn:microsoft.com/office/officeart/2005/8/layout/chevron1"/>
    <dgm:cxn modelId="{9AAA5EEA-D7BC-4077-A821-522F33F6E4AF}" type="presParOf" srcId="{C1CDF519-1A8C-440C-A9D7-7AF961343D93}" destId="{C95E4666-8A26-4647-BB2F-E5F564660691}" srcOrd="2" destOrd="0" presId="urn:microsoft.com/office/officeart/2005/8/layout/chevron1"/>
    <dgm:cxn modelId="{094F25C3-3D0A-4140-AB6D-1839BD344923}" type="presParOf" srcId="{C1CDF519-1A8C-440C-A9D7-7AF961343D93}" destId="{BCE56A31-E22A-434B-B90C-2D078EE8626B}" srcOrd="3" destOrd="0" presId="urn:microsoft.com/office/officeart/2005/8/layout/chevron1"/>
    <dgm:cxn modelId="{F14E00E7-1C3B-4CEF-A06B-58379A953A5A}" type="presParOf" srcId="{C1CDF519-1A8C-440C-A9D7-7AF961343D93}" destId="{62B853FE-0022-46B2-8B0C-44B44859D94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BE4BFD-4631-443F-A65F-FEE27BAB6B62}"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a:p>
      </dgm:t>
    </dgm:pt>
    <dgm:pt modelId="{695A46F9-72A3-4E93-9745-EDB1D0929514}" type="parTrans" cxnId="{2BD24761-9B5F-467A-AFA0-6B8B511DBB19}">
      <dgm:prSet/>
      <dgm:spPr/>
      <dgm:t>
        <a:bodyPr/>
        <a:lstStyle/>
        <a:p>
          <a:endParaRPr lang="en-US"/>
        </a:p>
      </dgm:t>
    </dgm:pt>
    <dgm:pt modelId="{E858207A-CBCA-4712-98ED-0BFC94E6DB9C}">
      <dgm:prSet phldrT="[Text]"/>
      <dgm:spPr/>
      <dgm:t>
        <a:bodyPr/>
        <a:lstStyle/>
        <a:p>
          <a:r>
            <a:rPr lang="en-US"/>
            <a:t>Appeal is denied and determination is made final</a:t>
          </a:r>
        </a:p>
      </dgm:t>
    </dgm:pt>
    <dgm:pt modelId="{532E907F-B938-40E0-B51B-4215AF30C20D}" type="sibTrans" cxnId="{2BD24761-9B5F-467A-AFA0-6B8B511DBB19}">
      <dgm:prSet/>
      <dgm:spPr/>
      <dgm:t>
        <a:bodyPr/>
        <a:lstStyle/>
        <a:p>
          <a:endParaRPr lang="en-US"/>
        </a:p>
      </dgm:t>
    </dgm:pt>
    <dgm:pt modelId="{1A89A9CD-B75E-4A41-9858-EB778901879F}" type="parTrans" cxnId="{C0B16EFA-1F69-4946-B58F-AF11B47239AC}">
      <dgm:prSet/>
      <dgm:spPr/>
      <dgm:t>
        <a:bodyPr/>
        <a:lstStyle/>
        <a:p>
          <a:endParaRPr lang="en-US"/>
        </a:p>
      </dgm:t>
    </dgm:pt>
    <dgm:pt modelId="{3F199EAF-26CC-4EC9-8114-49C1F7B91C02}">
      <dgm:prSet/>
      <dgm:spPr/>
      <dgm:t>
        <a:bodyPr/>
        <a:lstStyle/>
        <a:p>
          <a:r>
            <a:rPr lang="en-US"/>
            <a:t>Appeal is granted and determination is changed by the appeal officer</a:t>
          </a:r>
        </a:p>
      </dgm:t>
    </dgm:pt>
    <dgm:pt modelId="{9DE1D0AA-B9B0-476F-A4D1-7B573197E37F}" type="sibTrans" cxnId="{C0B16EFA-1F69-4946-B58F-AF11B47239AC}">
      <dgm:prSet/>
      <dgm:spPr/>
      <dgm:t>
        <a:bodyPr/>
        <a:lstStyle/>
        <a:p>
          <a:endParaRPr lang="en-US"/>
        </a:p>
      </dgm:t>
    </dgm:pt>
    <dgm:pt modelId="{034F4212-8081-442A-BC55-315619B91DED}" type="parTrans" cxnId="{424FB167-ADEE-4A40-9AD5-580E2C6FD433}">
      <dgm:prSet/>
      <dgm:spPr/>
      <dgm:t>
        <a:bodyPr/>
        <a:lstStyle/>
        <a:p>
          <a:endParaRPr lang="en-US"/>
        </a:p>
      </dgm:t>
    </dgm:pt>
    <dgm:pt modelId="{072DCB66-6AF5-442E-BE37-2FD89118B6BA}">
      <dgm:prSet/>
      <dgm:spPr/>
      <dgm:t>
        <a:bodyPr/>
        <a:lstStyle/>
        <a:p>
          <a:r>
            <a:rPr lang="en-US"/>
            <a:t>Appeal is granted, determination is “vacated”, and appeal officer sends matter back for a new investigation and/or hearing as appropriate, depending on the nature of the error the appeals officer found</a:t>
          </a:r>
        </a:p>
      </dgm:t>
    </dgm:pt>
    <dgm:pt modelId="{B2277804-085C-4DA0-AA6C-7CF15C490456}" type="sibTrans" cxnId="{424FB167-ADEE-4A40-9AD5-580E2C6FD433}">
      <dgm:prSet/>
      <dgm:spPr/>
      <dgm:t>
        <a:bodyPr/>
        <a:lstStyle/>
        <a:p>
          <a:endParaRPr lang="en-US"/>
        </a:p>
      </dgm:t>
    </dgm:pt>
    <dgm:pt modelId="{403E57E1-59A3-4A80-9AD2-0611F09EB6D7}" type="pres">
      <dgm:prSet presAssocID="{D2BE4BFD-4631-443F-A65F-FEE27BAB6B62}" presName="Name0" presStyleCnt="0">
        <dgm:presLayoutVars>
          <dgm:dir/>
          <dgm:resizeHandles val="exact"/>
        </dgm:presLayoutVars>
      </dgm:prSet>
      <dgm:spPr/>
      <dgm:t>
        <a:bodyPr/>
        <a:lstStyle/>
        <a:p>
          <a:endParaRPr/>
        </a:p>
      </dgm:t>
    </dgm:pt>
    <dgm:pt modelId="{BCB0CCCC-2A18-4226-893E-4DDBBC438E14}" type="pres">
      <dgm:prSet presAssocID="{D2BE4BFD-4631-443F-A65F-FEE27BAB6B62}" presName="bkgdShp" presStyleLbl="alignAccFollowNode1" presStyleIdx="0" presStyleCnt="1" custScaleY="38889"/>
      <dgm:spPr/>
      <dgm:t>
        <a:bodyPr/>
        <a:lstStyle/>
        <a:p>
          <a:endParaRPr/>
        </a:p>
      </dgm:t>
    </dgm:pt>
    <dgm:pt modelId="{986687CC-E440-4F54-8916-0FF2E19A53E2}" type="pres">
      <dgm:prSet presAssocID="{D2BE4BFD-4631-443F-A65F-FEE27BAB6B62}" presName="linComp" presStyleCnt="0"/>
      <dgm:spPr/>
      <dgm:t>
        <a:bodyPr/>
        <a:lstStyle/>
        <a:p>
          <a:endParaRPr/>
        </a:p>
      </dgm:t>
    </dgm:pt>
    <dgm:pt modelId="{B00AE774-3193-48EA-981A-54EE5FAD26E1}" type="pres">
      <dgm:prSet presAssocID="{E858207A-CBCA-4712-98ED-0BFC94E6DB9C}" presName="compNode" presStyleCnt="0"/>
      <dgm:spPr/>
      <dgm:t>
        <a:bodyPr/>
        <a:lstStyle/>
        <a:p>
          <a:endParaRPr/>
        </a:p>
      </dgm:t>
    </dgm:pt>
    <dgm:pt modelId="{11622F4D-CAC2-4ADF-9292-DF47F0B90C64}" type="pres">
      <dgm:prSet presAssocID="{E858207A-CBCA-4712-98ED-0BFC94E6DB9C}" presName="node" presStyleLbl="node1" presStyleIdx="0" presStyleCnt="3" custScaleY="131818">
        <dgm:presLayoutVars>
          <dgm:bulletEnabled val="1"/>
        </dgm:presLayoutVars>
      </dgm:prSet>
      <dgm:spPr/>
      <dgm:t>
        <a:bodyPr/>
        <a:lstStyle/>
        <a:p>
          <a:endParaRPr/>
        </a:p>
      </dgm:t>
    </dgm:pt>
    <dgm:pt modelId="{EF122928-7822-47EE-BCDD-2EEA109C0604}" type="pres">
      <dgm:prSet presAssocID="{E858207A-CBCA-4712-98ED-0BFC94E6DB9C}" presName="invisiNode" presStyleLbl="node1" presStyleIdx="0" presStyleCnt="3"/>
      <dgm:spPr/>
      <dgm:t>
        <a:bodyPr/>
        <a:lstStyle/>
        <a:p>
          <a:endParaRPr/>
        </a:p>
      </dgm:t>
    </dgm:pt>
    <dgm:pt modelId="{58364931-9A88-4587-8479-BE3ECF391729}" type="pres">
      <dgm:prSet presAssocID="{E858207A-CBCA-4712-98ED-0BFC94E6DB9C}" presName="imagNode" presStyleLbl="fgImgPlace1" presStyleIdx="0" presStyleCnt="3" custScaleX="33011" custScaleY="60606" custLinFactNeighborX="-1489" custLinFactNeighborY="17329"/>
      <dgm:spPr>
        <a:blipFill>
          <a:blip xmlns:r="http://schemas.openxmlformats.org/officeDocument/2006/relationships" r:embed="rId1">
            <a:duotone>
              <a:prstClr val="black"/>
              <a:schemeClr val="accent4">
                <a:tint val="45000"/>
                <a:satMod val="400000"/>
              </a:schemeClr>
            </a:duotone>
            <a:extLst>
              <a:ext uri="{96DAC541-7B7A-43D3-8B79-37D633B846F1}">
                <asvg:svgBlip xmlns="" xmlns:asvg="http://schemas.microsoft.com/office/drawing/2016/SVG/main" r:embed="rId2"/>
              </a:ext>
            </a:extLst>
          </a:blip>
          <a:srcRect/>
          <a:stretch>
            <a:fillRect/>
          </a:stretch>
        </a:blipFill>
      </dgm:spPr>
      <dgm:t>
        <a:bodyPr/>
        <a:lstStyle/>
        <a:p>
          <a:endParaRPr/>
        </a:p>
      </dgm:t>
    </dgm:pt>
    <dgm:pt modelId="{2E57F149-D626-4A48-A435-9626F8BC49CB}" type="pres">
      <dgm:prSet presAssocID="{532E907F-B938-40E0-B51B-4215AF30C20D}" presName="sibTrans" presStyleLbl="sibTrans2D1" presStyleIdx="0" presStyleCnt="0"/>
      <dgm:spPr/>
      <dgm:t>
        <a:bodyPr/>
        <a:lstStyle/>
        <a:p>
          <a:endParaRPr/>
        </a:p>
      </dgm:t>
    </dgm:pt>
    <dgm:pt modelId="{A35D2399-B975-4AD4-AC5F-5F4EEBA72E15}" type="pres">
      <dgm:prSet presAssocID="{3F199EAF-26CC-4EC9-8114-49C1F7B91C02}" presName="compNode" presStyleCnt="0"/>
      <dgm:spPr/>
      <dgm:t>
        <a:bodyPr/>
        <a:lstStyle/>
        <a:p>
          <a:endParaRPr/>
        </a:p>
      </dgm:t>
    </dgm:pt>
    <dgm:pt modelId="{07138B72-BD42-43C4-A195-E13C588AD809}" type="pres">
      <dgm:prSet presAssocID="{3F199EAF-26CC-4EC9-8114-49C1F7B91C02}" presName="node" presStyleLbl="node1" presStyleIdx="1" presStyleCnt="3" custScaleY="131818">
        <dgm:presLayoutVars>
          <dgm:bulletEnabled val="1"/>
        </dgm:presLayoutVars>
      </dgm:prSet>
      <dgm:spPr/>
      <dgm:t>
        <a:bodyPr/>
        <a:lstStyle/>
        <a:p>
          <a:endParaRPr/>
        </a:p>
      </dgm:t>
    </dgm:pt>
    <dgm:pt modelId="{26F82BE3-2FD0-454E-8BDC-1B7B1E623CC1}" type="pres">
      <dgm:prSet presAssocID="{3F199EAF-26CC-4EC9-8114-49C1F7B91C02}" presName="invisiNode" presStyleLbl="node1" presStyleIdx="1" presStyleCnt="3"/>
      <dgm:spPr/>
      <dgm:t>
        <a:bodyPr/>
        <a:lstStyle/>
        <a:p>
          <a:endParaRPr/>
        </a:p>
      </dgm:t>
    </dgm:pt>
    <dgm:pt modelId="{6FF952A0-5D6B-408E-8669-81ECE3E404BB}" type="pres">
      <dgm:prSet presAssocID="{3F199EAF-26CC-4EC9-8114-49C1F7B91C02}" presName="imagNode" presStyleLbl="fgImgPlace1" presStyleIdx="1" presStyleCnt="3" custScaleX="33011" custScaleY="60606" custLinFactNeighborX="0" custLinFactNeighborY="11364"/>
      <dgm:spPr>
        <a:blipFill>
          <a:blip xmlns:r="http://schemas.openxmlformats.org/officeDocument/2006/relationships" r:embed="rId3">
            <a:duotone>
              <a:prstClr val="black"/>
              <a:schemeClr val="accent5">
                <a:tint val="45000"/>
                <a:satMod val="400000"/>
              </a:schemeClr>
            </a:duotone>
            <a:extLst>
              <a:ext uri="{96DAC541-7B7A-43D3-8B79-37D633B846F1}">
                <asvg:svgBlip xmlns="" xmlns:asvg="http://schemas.microsoft.com/office/drawing/2016/SVG/main" r:embed="rId4"/>
              </a:ext>
            </a:extLst>
          </a:blip>
          <a:srcRect/>
          <a:stretch>
            <a:fillRect/>
          </a:stretch>
        </a:blipFill>
      </dgm:spPr>
      <dgm:t>
        <a:bodyPr/>
        <a:lstStyle/>
        <a:p>
          <a:endParaRPr/>
        </a:p>
      </dgm:t>
    </dgm:pt>
    <dgm:pt modelId="{C7D609D7-A9B6-4577-B88E-8862A235DE91}" type="pres">
      <dgm:prSet presAssocID="{9DE1D0AA-B9B0-476F-A4D1-7B573197E37F}" presName="sibTrans" presStyleLbl="sibTrans2D1" presStyleIdx="0" presStyleCnt="0"/>
      <dgm:spPr/>
      <dgm:t>
        <a:bodyPr/>
        <a:lstStyle/>
        <a:p>
          <a:endParaRPr/>
        </a:p>
      </dgm:t>
    </dgm:pt>
    <dgm:pt modelId="{703728C6-7FCC-48EF-BEC3-58229842A98E}" type="pres">
      <dgm:prSet presAssocID="{072DCB66-6AF5-442E-BE37-2FD89118B6BA}" presName="compNode" presStyleCnt="0"/>
      <dgm:spPr/>
      <dgm:t>
        <a:bodyPr/>
        <a:lstStyle/>
        <a:p>
          <a:endParaRPr/>
        </a:p>
      </dgm:t>
    </dgm:pt>
    <dgm:pt modelId="{A833CAAE-4C21-435E-AAA9-19D677B1BA95}" type="pres">
      <dgm:prSet presAssocID="{072DCB66-6AF5-442E-BE37-2FD89118B6BA}" presName="node" presStyleLbl="node1" presStyleIdx="2" presStyleCnt="3" custScaleY="131818">
        <dgm:presLayoutVars>
          <dgm:bulletEnabled val="1"/>
        </dgm:presLayoutVars>
      </dgm:prSet>
      <dgm:spPr/>
      <dgm:t>
        <a:bodyPr/>
        <a:lstStyle/>
        <a:p>
          <a:endParaRPr/>
        </a:p>
      </dgm:t>
    </dgm:pt>
    <dgm:pt modelId="{178EDB08-0D35-4749-A1C0-0BC78A8D5016}" type="pres">
      <dgm:prSet presAssocID="{072DCB66-6AF5-442E-BE37-2FD89118B6BA}" presName="invisiNode" presStyleLbl="node1" presStyleIdx="2" presStyleCnt="3"/>
      <dgm:spPr/>
      <dgm:t>
        <a:bodyPr/>
        <a:lstStyle/>
        <a:p>
          <a:endParaRPr/>
        </a:p>
      </dgm:t>
    </dgm:pt>
    <dgm:pt modelId="{0E150BA7-4E78-48D8-A7EE-33AF928BB4E9}" type="pres">
      <dgm:prSet presAssocID="{072DCB66-6AF5-442E-BE37-2FD89118B6BA}" presName="imagNode" presStyleLbl="fgImgPlace1" presStyleIdx="2" presStyleCnt="3" custScaleX="33011" custScaleY="60606" custLinFactNeighborX="-4468" custLinFactNeighborY="11364"/>
      <dgm:spPr>
        <a:blipFill>
          <a:blip xmlns:r="http://schemas.openxmlformats.org/officeDocument/2006/relationships" r:embed="rId5">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t>
        <a:bodyPr/>
        <a:lstStyle/>
        <a:p>
          <a:endParaRPr/>
        </a:p>
      </dgm:t>
    </dgm:pt>
  </dgm:ptLst>
  <dgm:cxnLst>
    <dgm:cxn modelId="{A3F6DF80-B09F-49D8-8143-0E693B59E4C1}" type="presOf" srcId="{3F199EAF-26CC-4EC9-8114-49C1F7B91C02}" destId="{07138B72-BD42-43C4-A195-E13C588AD809}" srcOrd="0" destOrd="0" presId="urn:microsoft.com/office/officeart/2005/8/layout/pList2"/>
    <dgm:cxn modelId="{D4301632-A357-4A29-B228-74531EA9B902}" type="presOf" srcId="{9DE1D0AA-B9B0-476F-A4D1-7B573197E37F}" destId="{C7D609D7-A9B6-4577-B88E-8862A235DE91}" srcOrd="0" destOrd="0" presId="urn:microsoft.com/office/officeart/2005/8/layout/pList2"/>
    <dgm:cxn modelId="{424FB167-ADEE-4A40-9AD5-580E2C6FD433}" srcId="{D2BE4BFD-4631-443F-A65F-FEE27BAB6B62}" destId="{072DCB66-6AF5-442E-BE37-2FD89118B6BA}" srcOrd="2" destOrd="0" parTransId="{034F4212-8081-442A-BC55-315619B91DED}" sibTransId="{B2277804-085C-4DA0-AA6C-7CF15C490456}"/>
    <dgm:cxn modelId="{4154999E-7AAC-46FE-9FED-266823891FCE}" type="presOf" srcId="{532E907F-B938-40E0-B51B-4215AF30C20D}" destId="{2E57F149-D626-4A48-A435-9626F8BC49CB}" srcOrd="0" destOrd="0" presId="urn:microsoft.com/office/officeart/2005/8/layout/pList2"/>
    <dgm:cxn modelId="{C0B16EFA-1F69-4946-B58F-AF11B47239AC}" srcId="{D2BE4BFD-4631-443F-A65F-FEE27BAB6B62}" destId="{3F199EAF-26CC-4EC9-8114-49C1F7B91C02}" srcOrd="1" destOrd="0" parTransId="{1A89A9CD-B75E-4A41-9858-EB778901879F}" sibTransId="{9DE1D0AA-B9B0-476F-A4D1-7B573197E37F}"/>
    <dgm:cxn modelId="{2BD24761-9B5F-467A-AFA0-6B8B511DBB19}" srcId="{D2BE4BFD-4631-443F-A65F-FEE27BAB6B62}" destId="{E858207A-CBCA-4712-98ED-0BFC94E6DB9C}" srcOrd="0" destOrd="0" parTransId="{695A46F9-72A3-4E93-9745-EDB1D0929514}" sibTransId="{532E907F-B938-40E0-B51B-4215AF30C20D}"/>
    <dgm:cxn modelId="{3B0F1AE6-AEC5-4427-A54B-28D043F9E523}" type="presOf" srcId="{072DCB66-6AF5-442E-BE37-2FD89118B6BA}" destId="{A833CAAE-4C21-435E-AAA9-19D677B1BA95}" srcOrd="0" destOrd="0" presId="urn:microsoft.com/office/officeart/2005/8/layout/pList2"/>
    <dgm:cxn modelId="{15DF4F13-AA83-4CE1-8DB9-212612F944C7}" type="presOf" srcId="{E858207A-CBCA-4712-98ED-0BFC94E6DB9C}" destId="{11622F4D-CAC2-4ADF-9292-DF47F0B90C64}" srcOrd="0" destOrd="0" presId="urn:microsoft.com/office/officeart/2005/8/layout/pList2"/>
    <dgm:cxn modelId="{327DAF19-9A9A-4732-A607-BD075D92B493}" type="presOf" srcId="{D2BE4BFD-4631-443F-A65F-FEE27BAB6B62}" destId="{403E57E1-59A3-4A80-9AD2-0611F09EB6D7}" srcOrd="0" destOrd="0" presId="urn:microsoft.com/office/officeart/2005/8/layout/pList2"/>
    <dgm:cxn modelId="{A42874F0-A00E-43AC-82A7-2C9588398B6F}" type="presParOf" srcId="{403E57E1-59A3-4A80-9AD2-0611F09EB6D7}" destId="{BCB0CCCC-2A18-4226-893E-4DDBBC438E14}" srcOrd="0" destOrd="0" presId="urn:microsoft.com/office/officeart/2005/8/layout/pList2"/>
    <dgm:cxn modelId="{72C7672B-B5AD-41E4-A99E-FFD2B5E6841A}" type="presParOf" srcId="{403E57E1-59A3-4A80-9AD2-0611F09EB6D7}" destId="{986687CC-E440-4F54-8916-0FF2E19A53E2}" srcOrd="1" destOrd="0" presId="urn:microsoft.com/office/officeart/2005/8/layout/pList2"/>
    <dgm:cxn modelId="{DCFBA2DF-308C-447F-A61B-A30D911C64DE}" type="presParOf" srcId="{986687CC-E440-4F54-8916-0FF2E19A53E2}" destId="{B00AE774-3193-48EA-981A-54EE5FAD26E1}" srcOrd="0" destOrd="0" presId="urn:microsoft.com/office/officeart/2005/8/layout/pList2"/>
    <dgm:cxn modelId="{073AF498-1880-4952-85AE-204E12DDD638}" type="presParOf" srcId="{B00AE774-3193-48EA-981A-54EE5FAD26E1}" destId="{11622F4D-CAC2-4ADF-9292-DF47F0B90C64}" srcOrd="0" destOrd="0" presId="urn:microsoft.com/office/officeart/2005/8/layout/pList2"/>
    <dgm:cxn modelId="{D643B059-8711-480F-9227-AC3C0F9A4748}" type="presParOf" srcId="{B00AE774-3193-48EA-981A-54EE5FAD26E1}" destId="{EF122928-7822-47EE-BCDD-2EEA109C0604}" srcOrd="1" destOrd="0" presId="urn:microsoft.com/office/officeart/2005/8/layout/pList2"/>
    <dgm:cxn modelId="{F714BCCF-2DA4-4C71-88AF-8CD35D6A187C}" type="presParOf" srcId="{B00AE774-3193-48EA-981A-54EE5FAD26E1}" destId="{58364931-9A88-4587-8479-BE3ECF391729}" srcOrd="2" destOrd="0" presId="urn:microsoft.com/office/officeart/2005/8/layout/pList2"/>
    <dgm:cxn modelId="{3546BB9A-4957-4B54-AC7F-B9C8541904AC}" type="presParOf" srcId="{986687CC-E440-4F54-8916-0FF2E19A53E2}" destId="{2E57F149-D626-4A48-A435-9626F8BC49CB}" srcOrd="1" destOrd="0" presId="urn:microsoft.com/office/officeart/2005/8/layout/pList2"/>
    <dgm:cxn modelId="{CD6315AD-A2B9-4F6D-86AF-C41D5CB46CBE}" type="presParOf" srcId="{986687CC-E440-4F54-8916-0FF2E19A53E2}" destId="{A35D2399-B975-4AD4-AC5F-5F4EEBA72E15}" srcOrd="2" destOrd="0" presId="urn:microsoft.com/office/officeart/2005/8/layout/pList2"/>
    <dgm:cxn modelId="{193280F1-44B1-4108-8831-9ACAE3187306}" type="presParOf" srcId="{A35D2399-B975-4AD4-AC5F-5F4EEBA72E15}" destId="{07138B72-BD42-43C4-A195-E13C588AD809}" srcOrd="0" destOrd="0" presId="urn:microsoft.com/office/officeart/2005/8/layout/pList2"/>
    <dgm:cxn modelId="{2DB4287D-0589-4DF4-AC6E-21B5DD441237}" type="presParOf" srcId="{A35D2399-B975-4AD4-AC5F-5F4EEBA72E15}" destId="{26F82BE3-2FD0-454E-8BDC-1B7B1E623CC1}" srcOrd="1" destOrd="0" presId="urn:microsoft.com/office/officeart/2005/8/layout/pList2"/>
    <dgm:cxn modelId="{59A7DA06-A05B-4075-BAA3-49B750E5C067}" type="presParOf" srcId="{A35D2399-B975-4AD4-AC5F-5F4EEBA72E15}" destId="{6FF952A0-5D6B-408E-8669-81ECE3E404BB}" srcOrd="2" destOrd="0" presId="urn:microsoft.com/office/officeart/2005/8/layout/pList2"/>
    <dgm:cxn modelId="{2201A721-9F91-4FFA-A1D3-FC5468706F82}" type="presParOf" srcId="{986687CC-E440-4F54-8916-0FF2E19A53E2}" destId="{C7D609D7-A9B6-4577-B88E-8862A235DE91}" srcOrd="3" destOrd="0" presId="urn:microsoft.com/office/officeart/2005/8/layout/pList2"/>
    <dgm:cxn modelId="{482D059A-4948-4935-8F4D-518C7B50E02C}" type="presParOf" srcId="{986687CC-E440-4F54-8916-0FF2E19A53E2}" destId="{703728C6-7FCC-48EF-BEC3-58229842A98E}" srcOrd="4" destOrd="0" presId="urn:microsoft.com/office/officeart/2005/8/layout/pList2"/>
    <dgm:cxn modelId="{662D99E9-0C63-4B49-B715-3412120745AD}" type="presParOf" srcId="{703728C6-7FCC-48EF-BEC3-58229842A98E}" destId="{A833CAAE-4C21-435E-AAA9-19D677B1BA95}" srcOrd="0" destOrd="0" presId="urn:microsoft.com/office/officeart/2005/8/layout/pList2"/>
    <dgm:cxn modelId="{656D0B2E-626B-481A-AD0D-D563EEF38A91}" type="presParOf" srcId="{703728C6-7FCC-48EF-BEC3-58229842A98E}" destId="{178EDB08-0D35-4749-A1C0-0BC78A8D5016}" srcOrd="1" destOrd="0" presId="urn:microsoft.com/office/officeart/2005/8/layout/pList2"/>
    <dgm:cxn modelId="{480990B0-B9D2-40AA-8393-A8651855E06F}" type="presParOf" srcId="{703728C6-7FCC-48EF-BEC3-58229842A98E}" destId="{0E150BA7-4E78-48D8-A7EE-33AF928BB4E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D1965A-04ED-467A-86BF-D2979A16F4A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a:p>
      </dgm:t>
    </dgm:pt>
    <dgm:pt modelId="{8B6F2CA0-48D9-4DF6-BB3B-9F45A232F487}" type="parTrans" cxnId="{7C73A129-DBD1-4F3B-8137-C89A182B57C8}">
      <dgm:prSet/>
      <dgm:spPr/>
      <dgm:t>
        <a:bodyPr/>
        <a:lstStyle/>
        <a:p>
          <a:endParaRPr lang="en-US"/>
        </a:p>
      </dgm:t>
    </dgm:pt>
    <dgm:pt modelId="{BFF52BCE-25E3-4CA4-BDEE-FACC666CFBFE}">
      <dgm:prSet phldrT="[Text]" custT="1"/>
      <dgm:spPr>
        <a:solidFill>
          <a:srgbClr val="153A9F"/>
        </a:solidFill>
      </dgm:spPr>
      <dgm:t>
        <a:bodyPr/>
        <a:lstStyle/>
        <a:p>
          <a:pPr>
            <a:lnSpc>
              <a:spcPct val="100000"/>
            </a:lnSpc>
          </a:pPr>
          <a:endParaRPr lang="en-US" sz="2400" b="1" i="0">
            <a:solidFill>
              <a:schemeClr val="bg1"/>
            </a:solidFill>
            <a:latin typeface="Calibri" panose="020F0502020204030204" pitchFamily="34" charset="0"/>
            <a:cs typeface="Calibri" panose="020F0502020204030204" pitchFamily="34" charset="0"/>
          </a:endParaRPr>
        </a:p>
      </dgm:t>
    </dgm:pt>
    <dgm:pt modelId="{1F9731CC-B7F6-41D5-872E-0453F7791709}" type="sibTrans" cxnId="{7C73A129-DBD1-4F3B-8137-C89A182B57C8}">
      <dgm:prSet/>
      <dgm:spPr/>
      <dgm:t>
        <a:bodyPr/>
        <a:lstStyle/>
        <a:p>
          <a:endParaRPr lang="en-US"/>
        </a:p>
      </dgm:t>
    </dgm:pt>
    <dgm:pt modelId="{B80CECD6-8DEE-4AA3-8020-6A3AC794766E}" type="parTrans" cxnId="{4605236A-8581-416C-89DB-0576EF18F012}">
      <dgm:prSet/>
      <dgm:spPr/>
      <dgm:t>
        <a:bodyPr/>
        <a:lstStyle/>
        <a:p>
          <a:endParaRPr lang="en-US"/>
        </a:p>
      </dgm:t>
    </dgm:pt>
    <dgm:pt modelId="{B07359A6-BAC1-4A61-AD51-A5C343712147}">
      <dgm:prSet phldrT="[Text]" custT="1"/>
      <dgm:spPr>
        <a:solidFill>
          <a:srgbClr val="00A9E0">
            <a:alpha val="92000"/>
          </a:srgbClr>
        </a:solidFill>
      </dgm:spPr>
      <dgm:t>
        <a:bodyPr/>
        <a:lstStyle/>
        <a:p>
          <a:pPr>
            <a:lnSpc>
              <a:spcPct val="100000"/>
            </a:lnSpc>
          </a:pPr>
          <a:endParaRPr lang="en-US" sz="2400" b="1" i="0">
            <a:solidFill>
              <a:schemeClr val="bg1"/>
            </a:solidFill>
            <a:latin typeface="Calibri" panose="020F0502020204030204" pitchFamily="34" charset="0"/>
            <a:cs typeface="Calibri" panose="020F0502020204030204" pitchFamily="34" charset="0"/>
          </a:endParaRPr>
        </a:p>
      </dgm:t>
    </dgm:pt>
    <dgm:pt modelId="{1642023B-3A9C-4D45-ABCB-9A7C6DA8A25D}" type="sibTrans" cxnId="{4605236A-8581-416C-89DB-0576EF18F012}">
      <dgm:prSet/>
      <dgm:spPr/>
      <dgm:t>
        <a:bodyPr/>
        <a:lstStyle/>
        <a:p>
          <a:endParaRPr lang="en-US"/>
        </a:p>
      </dgm:t>
    </dgm:pt>
    <dgm:pt modelId="{A8448ACE-CC38-4704-9110-4D00006839F0}" type="parTrans" cxnId="{AB45AAA2-E9CD-45C8-981B-C7050DB936A7}">
      <dgm:prSet/>
      <dgm:spPr/>
      <dgm:t>
        <a:bodyPr/>
        <a:lstStyle/>
        <a:p>
          <a:endParaRPr lang="en-US"/>
        </a:p>
      </dgm:t>
    </dgm:pt>
    <dgm:pt modelId="{273D7080-5B3B-43DC-9A54-DB8B64192441}">
      <dgm:prSet phldrT="[Text]" custT="1"/>
      <dgm:spPr>
        <a:solidFill>
          <a:srgbClr val="0072CE">
            <a:alpha val="92000"/>
          </a:srgbClr>
        </a:solidFill>
      </dgm:spPr>
      <dgm:t>
        <a:bodyPr/>
        <a:lstStyle/>
        <a:p>
          <a:pPr algn="ctr">
            <a:lnSpc>
              <a:spcPct val="100000"/>
            </a:lnSpc>
          </a:pPr>
          <a:endParaRPr lang="en-US" sz="2400" b="1" i="0">
            <a:solidFill>
              <a:schemeClr val="bg1"/>
            </a:solidFill>
            <a:latin typeface="Calibri" panose="020F0502020204030204" pitchFamily="34" charset="0"/>
            <a:cs typeface="Calibri" panose="020F0502020204030204" pitchFamily="34" charset="0"/>
          </a:endParaRPr>
        </a:p>
      </dgm:t>
    </dgm:pt>
    <dgm:pt modelId="{0A1E2249-06A6-40DD-967F-4CC8772BF7CD}" type="sibTrans" cxnId="{AB45AAA2-E9CD-45C8-981B-C7050DB936A7}">
      <dgm:prSet/>
      <dgm:spPr/>
      <dgm:t>
        <a:bodyPr/>
        <a:lstStyle/>
        <a:p>
          <a:endParaRPr lang="en-US"/>
        </a:p>
      </dgm:t>
    </dgm:pt>
    <dgm:pt modelId="{E357890D-CCBE-40F0-AFE5-C6287C558ADA}" type="pres">
      <dgm:prSet presAssocID="{AFD1965A-04ED-467A-86BF-D2979A16F4A6}" presName="compositeShape" presStyleCnt="0">
        <dgm:presLayoutVars>
          <dgm:chMax val="7"/>
          <dgm:dir/>
          <dgm:resizeHandles val="exact"/>
        </dgm:presLayoutVars>
      </dgm:prSet>
      <dgm:spPr/>
      <dgm:t>
        <a:bodyPr/>
        <a:lstStyle/>
        <a:p>
          <a:endParaRPr/>
        </a:p>
      </dgm:t>
    </dgm:pt>
    <dgm:pt modelId="{D61E6CC2-7977-46EE-8DD5-10A1A7C44FC9}" type="pres">
      <dgm:prSet presAssocID="{BFF52BCE-25E3-4CA4-BDEE-FACC666CFBFE}" presName="circ1" presStyleLbl="vennNode1" presStyleIdx="0" presStyleCnt="3"/>
      <dgm:spPr/>
      <dgm:t>
        <a:bodyPr/>
        <a:lstStyle/>
        <a:p>
          <a:endParaRPr/>
        </a:p>
      </dgm:t>
    </dgm:pt>
    <dgm:pt modelId="{27B7E457-D31B-4591-8C07-70A2E29A9540}" type="pres">
      <dgm:prSet presAssocID="{BFF52BCE-25E3-4CA4-BDEE-FACC666CFBFE}" presName="circ1Tx" presStyleLbl="revTx" presStyleIdx="0" presStyleCnt="0">
        <dgm:presLayoutVars>
          <dgm:chMax val="0"/>
          <dgm:chPref val="0"/>
          <dgm:bulletEnabled val="1"/>
        </dgm:presLayoutVars>
      </dgm:prSet>
      <dgm:spPr/>
      <dgm:t>
        <a:bodyPr/>
        <a:lstStyle/>
        <a:p>
          <a:endParaRPr/>
        </a:p>
      </dgm:t>
    </dgm:pt>
    <dgm:pt modelId="{6649249C-E56A-4E71-B28C-E6F799D42A75}" type="pres">
      <dgm:prSet presAssocID="{B07359A6-BAC1-4A61-AD51-A5C343712147}" presName="circ2" presStyleLbl="vennNode1" presStyleIdx="1" presStyleCnt="3"/>
      <dgm:spPr/>
      <dgm:t>
        <a:bodyPr/>
        <a:lstStyle/>
        <a:p>
          <a:endParaRPr/>
        </a:p>
      </dgm:t>
    </dgm:pt>
    <dgm:pt modelId="{0FA36681-5BAE-45AF-A1B4-C5D950F7D0C5}" type="pres">
      <dgm:prSet presAssocID="{B07359A6-BAC1-4A61-AD51-A5C343712147}" presName="circ2Tx" presStyleLbl="revTx" presStyleIdx="0" presStyleCnt="0">
        <dgm:presLayoutVars>
          <dgm:chMax val="0"/>
          <dgm:chPref val="0"/>
          <dgm:bulletEnabled val="1"/>
        </dgm:presLayoutVars>
      </dgm:prSet>
      <dgm:spPr/>
      <dgm:t>
        <a:bodyPr/>
        <a:lstStyle/>
        <a:p>
          <a:endParaRPr/>
        </a:p>
      </dgm:t>
    </dgm:pt>
    <dgm:pt modelId="{D828BCE3-ABEB-4375-96F4-2957E30CA7AF}" type="pres">
      <dgm:prSet presAssocID="{273D7080-5B3B-43DC-9A54-DB8B64192441}" presName="circ3" presStyleLbl="vennNode1" presStyleIdx="2" presStyleCnt="3"/>
      <dgm:spPr/>
      <dgm:t>
        <a:bodyPr/>
        <a:lstStyle/>
        <a:p>
          <a:endParaRPr/>
        </a:p>
      </dgm:t>
    </dgm:pt>
    <dgm:pt modelId="{6CA7E3C7-063A-4B44-83FC-D27A3291B84D}" type="pres">
      <dgm:prSet presAssocID="{273D7080-5B3B-43DC-9A54-DB8B64192441}" presName="circ3Tx" presStyleLbl="revTx" presStyleIdx="0" presStyleCnt="0">
        <dgm:presLayoutVars>
          <dgm:chMax val="0"/>
          <dgm:chPref val="0"/>
          <dgm:bulletEnabled val="1"/>
        </dgm:presLayoutVars>
      </dgm:prSet>
      <dgm:spPr/>
      <dgm:t>
        <a:bodyPr/>
        <a:lstStyle/>
        <a:p>
          <a:endParaRPr/>
        </a:p>
      </dgm:t>
    </dgm:pt>
  </dgm:ptLst>
  <dgm:cxnLst>
    <dgm:cxn modelId="{CA310F95-0C62-43A1-9AE0-71FD49221234}" type="presOf" srcId="{BFF52BCE-25E3-4CA4-BDEE-FACC666CFBFE}" destId="{D61E6CC2-7977-46EE-8DD5-10A1A7C44FC9}" srcOrd="0" destOrd="0" presId="urn:microsoft.com/office/officeart/2005/8/layout/venn1"/>
    <dgm:cxn modelId="{4605236A-8581-416C-89DB-0576EF18F012}" srcId="{AFD1965A-04ED-467A-86BF-D2979A16F4A6}" destId="{B07359A6-BAC1-4A61-AD51-A5C343712147}" srcOrd="1" destOrd="0" parTransId="{B80CECD6-8DEE-4AA3-8020-6A3AC794766E}" sibTransId="{1642023B-3A9C-4D45-ABCB-9A7C6DA8A25D}"/>
    <dgm:cxn modelId="{CF9EB7FF-1C30-4417-8E3F-8FA275A1A09A}" type="presOf" srcId="{B07359A6-BAC1-4A61-AD51-A5C343712147}" destId="{0FA36681-5BAE-45AF-A1B4-C5D950F7D0C5}" srcOrd="1" destOrd="0" presId="urn:microsoft.com/office/officeart/2005/8/layout/venn1"/>
    <dgm:cxn modelId="{7C73A129-DBD1-4F3B-8137-C89A182B57C8}" srcId="{AFD1965A-04ED-467A-86BF-D2979A16F4A6}" destId="{BFF52BCE-25E3-4CA4-BDEE-FACC666CFBFE}" srcOrd="0" destOrd="0" parTransId="{8B6F2CA0-48D9-4DF6-BB3B-9F45A232F487}" sibTransId="{1F9731CC-B7F6-41D5-872E-0453F7791709}"/>
    <dgm:cxn modelId="{4E005049-8290-42A8-840C-3D2910702B6A}" type="presOf" srcId="{273D7080-5B3B-43DC-9A54-DB8B64192441}" destId="{D828BCE3-ABEB-4375-96F4-2957E30CA7AF}" srcOrd="0" destOrd="0" presId="urn:microsoft.com/office/officeart/2005/8/layout/venn1"/>
    <dgm:cxn modelId="{AB45AAA2-E9CD-45C8-981B-C7050DB936A7}" srcId="{AFD1965A-04ED-467A-86BF-D2979A16F4A6}" destId="{273D7080-5B3B-43DC-9A54-DB8B64192441}" srcOrd="2" destOrd="0" parTransId="{A8448ACE-CC38-4704-9110-4D00006839F0}" sibTransId="{0A1E2249-06A6-40DD-967F-4CC8772BF7CD}"/>
    <dgm:cxn modelId="{9F16E803-15E0-4792-89A3-C160090C1632}" type="presOf" srcId="{B07359A6-BAC1-4A61-AD51-A5C343712147}" destId="{6649249C-E56A-4E71-B28C-E6F799D42A75}" srcOrd="0" destOrd="0" presId="urn:microsoft.com/office/officeart/2005/8/layout/venn1"/>
    <dgm:cxn modelId="{9828421A-EEFC-46C0-8F0A-86963B5F60D4}" type="presOf" srcId="{AFD1965A-04ED-467A-86BF-D2979A16F4A6}" destId="{E357890D-CCBE-40F0-AFE5-C6287C558ADA}" srcOrd="0" destOrd="0" presId="urn:microsoft.com/office/officeart/2005/8/layout/venn1"/>
    <dgm:cxn modelId="{73DB1A23-68D3-4646-A4C2-AEBFED0E2B87}" type="presOf" srcId="{273D7080-5B3B-43DC-9A54-DB8B64192441}" destId="{6CA7E3C7-063A-4B44-83FC-D27A3291B84D}" srcOrd="1" destOrd="0" presId="urn:microsoft.com/office/officeart/2005/8/layout/venn1"/>
    <dgm:cxn modelId="{9C956D87-F1F2-413B-B726-E5E4A5A93FB7}" type="presOf" srcId="{BFF52BCE-25E3-4CA4-BDEE-FACC666CFBFE}" destId="{27B7E457-D31B-4591-8C07-70A2E29A9540}" srcOrd="1" destOrd="0" presId="urn:microsoft.com/office/officeart/2005/8/layout/venn1"/>
    <dgm:cxn modelId="{0BFAC111-834F-4E10-BA87-F2134C3D562D}" type="presParOf" srcId="{E357890D-CCBE-40F0-AFE5-C6287C558ADA}" destId="{D61E6CC2-7977-46EE-8DD5-10A1A7C44FC9}" srcOrd="0" destOrd="0" presId="urn:microsoft.com/office/officeart/2005/8/layout/venn1"/>
    <dgm:cxn modelId="{93AC04C2-F808-4FA5-B5B8-60482A1E4613}" type="presParOf" srcId="{E357890D-CCBE-40F0-AFE5-C6287C558ADA}" destId="{27B7E457-D31B-4591-8C07-70A2E29A9540}" srcOrd="1" destOrd="0" presId="urn:microsoft.com/office/officeart/2005/8/layout/venn1"/>
    <dgm:cxn modelId="{EBF4495E-8536-442A-8AB2-1DC60D9949CA}" type="presParOf" srcId="{E357890D-CCBE-40F0-AFE5-C6287C558ADA}" destId="{6649249C-E56A-4E71-B28C-E6F799D42A75}" srcOrd="2" destOrd="0" presId="urn:microsoft.com/office/officeart/2005/8/layout/venn1"/>
    <dgm:cxn modelId="{C505E51F-A355-4502-91B3-CA04D4C58AC3}" type="presParOf" srcId="{E357890D-CCBE-40F0-AFE5-C6287C558ADA}" destId="{0FA36681-5BAE-45AF-A1B4-C5D950F7D0C5}" srcOrd="3" destOrd="0" presId="urn:microsoft.com/office/officeart/2005/8/layout/venn1"/>
    <dgm:cxn modelId="{4829821D-F5C5-4DF7-BBB5-AAC1B2F9DE60}" type="presParOf" srcId="{E357890D-CCBE-40F0-AFE5-C6287C558ADA}" destId="{D828BCE3-ABEB-4375-96F4-2957E30CA7AF}" srcOrd="4" destOrd="0" presId="urn:microsoft.com/office/officeart/2005/8/layout/venn1"/>
    <dgm:cxn modelId="{38197800-D621-4198-AEDA-B9585579AA74}" type="presParOf" srcId="{E357890D-CCBE-40F0-AFE5-C6287C558ADA}" destId="{6CA7E3C7-063A-4B44-83FC-D27A3291B84D}"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562134-C91D-4B09-BA51-C77052AB68CC}"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a:p>
      </dgm:t>
    </dgm:pt>
    <dgm:pt modelId="{0A8D1484-563A-46E7-B4CC-F472AA8AAB94}" type="parTrans" cxnId="{6528FC9B-681E-4C84-9447-A7698CC86B66}">
      <dgm:prSet/>
      <dgm:spPr/>
      <dgm:t>
        <a:bodyPr/>
        <a:lstStyle/>
        <a:p>
          <a:endParaRPr lang="en-US"/>
        </a:p>
      </dgm:t>
    </dgm:pt>
    <dgm:pt modelId="{D68445B9-E197-486C-A703-9DA70135194F}">
      <dgm:prSet phldrT="[Text]" custT="1"/>
      <dgm:spPr>
        <a:solidFill>
          <a:srgbClr val="0033A0"/>
        </a:solidFill>
      </dgm:spPr>
      <dgm:t>
        <a:bodyPr/>
        <a:lstStyle/>
        <a:p>
          <a:endParaRPr lang="en-US" sz="4800"/>
        </a:p>
      </dgm:t>
    </dgm:pt>
    <dgm:pt modelId="{EB3563C5-6714-45BB-9694-2225E279A2DD}" type="sibTrans" cxnId="{6528FC9B-681E-4C84-9447-A7698CC86B66}">
      <dgm:prSet/>
      <dgm:spPr/>
      <dgm:t>
        <a:bodyPr/>
        <a:lstStyle/>
        <a:p>
          <a:endParaRPr lang="en-US"/>
        </a:p>
      </dgm:t>
    </dgm:pt>
    <dgm:pt modelId="{00289C13-C6A8-4492-A029-4C85AC78845A}" type="parTrans" cxnId="{429DBCB3-E922-4598-9ECA-3548DEA6D01F}">
      <dgm:prSet/>
      <dgm:spPr/>
      <dgm:t>
        <a:bodyPr/>
        <a:lstStyle/>
        <a:p>
          <a:endParaRPr lang="en-US"/>
        </a:p>
      </dgm:t>
    </dgm:pt>
    <dgm:pt modelId="{5467DD4D-D9D1-4316-8B58-64E491D0D3EE}">
      <dgm:prSet phldrT="[Text]" custT="1"/>
      <dgm:spPr>
        <a:solidFill>
          <a:srgbClr val="0072CE"/>
        </a:solidFill>
      </dgm:spPr>
      <dgm:t>
        <a:bodyPr/>
        <a:lstStyle/>
        <a:p>
          <a:endParaRPr lang="en-US" sz="4800"/>
        </a:p>
      </dgm:t>
    </dgm:pt>
    <dgm:pt modelId="{31B52455-B6BE-484C-8C44-536EB1B79116}" type="sibTrans" cxnId="{429DBCB3-E922-4598-9ECA-3548DEA6D01F}">
      <dgm:prSet/>
      <dgm:spPr/>
      <dgm:t>
        <a:bodyPr/>
        <a:lstStyle/>
        <a:p>
          <a:endParaRPr lang="en-US"/>
        </a:p>
      </dgm:t>
    </dgm:pt>
    <dgm:pt modelId="{FF921AE6-44FC-401A-8EEA-364E9849745F}" type="parTrans" cxnId="{715DB389-A3B7-4964-81A9-1ACC671209EB}">
      <dgm:prSet/>
      <dgm:spPr/>
      <dgm:t>
        <a:bodyPr/>
        <a:lstStyle/>
        <a:p>
          <a:endParaRPr lang="en-US"/>
        </a:p>
      </dgm:t>
    </dgm:pt>
    <dgm:pt modelId="{8BAF6D48-92CE-4EB3-BDFC-4863F9264181}">
      <dgm:prSet phldrT="[Text]" custT="1"/>
      <dgm:spPr>
        <a:solidFill>
          <a:srgbClr val="00A9E0"/>
        </a:solidFill>
      </dgm:spPr>
      <dgm:t>
        <a:bodyPr/>
        <a:lstStyle/>
        <a:p>
          <a:endParaRPr lang="en-US" sz="4800"/>
        </a:p>
      </dgm:t>
    </dgm:pt>
    <dgm:pt modelId="{D23C9F20-37D5-4FF7-A81C-E71F47AD3121}" type="sibTrans" cxnId="{715DB389-A3B7-4964-81A9-1ACC671209EB}">
      <dgm:prSet/>
      <dgm:spPr/>
      <dgm:t>
        <a:bodyPr/>
        <a:lstStyle/>
        <a:p>
          <a:endParaRPr lang="en-US"/>
        </a:p>
      </dgm:t>
    </dgm:pt>
    <dgm:pt modelId="{C1CDF519-1A8C-440C-A9D7-7AF961343D93}" type="pres">
      <dgm:prSet presAssocID="{51562134-C91D-4B09-BA51-C77052AB68CC}" presName="Name0" presStyleCnt="0">
        <dgm:presLayoutVars>
          <dgm:dir/>
          <dgm:animLvl val="lvl"/>
          <dgm:resizeHandles val="exact"/>
        </dgm:presLayoutVars>
      </dgm:prSet>
      <dgm:spPr/>
      <dgm:t>
        <a:bodyPr/>
        <a:lstStyle/>
        <a:p>
          <a:endParaRPr/>
        </a:p>
      </dgm:t>
    </dgm:pt>
    <dgm:pt modelId="{BC16DB80-7BD3-47D2-9FDD-D974CA223185}" type="pres">
      <dgm:prSet presAssocID="{D68445B9-E197-486C-A703-9DA70135194F}" presName="parTxOnly" presStyleLbl="node1" presStyleIdx="0" presStyleCnt="3">
        <dgm:presLayoutVars>
          <dgm:chMax val="0"/>
          <dgm:chPref val="0"/>
          <dgm:bulletEnabled val="1"/>
        </dgm:presLayoutVars>
      </dgm:prSet>
      <dgm:spPr/>
      <dgm:t>
        <a:bodyPr/>
        <a:lstStyle/>
        <a:p>
          <a:endParaRPr/>
        </a:p>
      </dgm:t>
    </dgm:pt>
    <dgm:pt modelId="{DCED71A1-31B6-4F71-BD93-95F46F34FFAF}" type="pres">
      <dgm:prSet presAssocID="{EB3563C5-6714-45BB-9694-2225E279A2DD}" presName="parTxOnlySpace" presStyleCnt="0"/>
      <dgm:spPr/>
      <dgm:t>
        <a:bodyPr/>
        <a:lstStyle/>
        <a:p>
          <a:endParaRPr/>
        </a:p>
      </dgm:t>
    </dgm:pt>
    <dgm:pt modelId="{C95E4666-8A26-4647-BB2F-E5F564660691}" type="pres">
      <dgm:prSet presAssocID="{5467DD4D-D9D1-4316-8B58-64E491D0D3EE}" presName="parTxOnly" presStyleLbl="node1" presStyleIdx="1" presStyleCnt="3">
        <dgm:presLayoutVars>
          <dgm:chMax val="0"/>
          <dgm:chPref val="0"/>
          <dgm:bulletEnabled val="1"/>
        </dgm:presLayoutVars>
      </dgm:prSet>
      <dgm:spPr/>
      <dgm:t>
        <a:bodyPr/>
        <a:lstStyle/>
        <a:p>
          <a:endParaRPr/>
        </a:p>
      </dgm:t>
    </dgm:pt>
    <dgm:pt modelId="{BCE56A31-E22A-434B-B90C-2D078EE8626B}" type="pres">
      <dgm:prSet presAssocID="{31B52455-B6BE-484C-8C44-536EB1B79116}" presName="parTxOnlySpace" presStyleCnt="0"/>
      <dgm:spPr/>
      <dgm:t>
        <a:bodyPr/>
        <a:lstStyle/>
        <a:p>
          <a:endParaRPr/>
        </a:p>
      </dgm:t>
    </dgm:pt>
    <dgm:pt modelId="{62B853FE-0022-46B2-8B0C-44B44859D940}" type="pres">
      <dgm:prSet presAssocID="{8BAF6D48-92CE-4EB3-BDFC-4863F9264181}" presName="parTxOnly" presStyleLbl="node1" presStyleIdx="2" presStyleCnt="3">
        <dgm:presLayoutVars>
          <dgm:chMax val="0"/>
          <dgm:chPref val="0"/>
          <dgm:bulletEnabled val="1"/>
        </dgm:presLayoutVars>
      </dgm:prSet>
      <dgm:spPr/>
      <dgm:t>
        <a:bodyPr/>
        <a:lstStyle/>
        <a:p>
          <a:endParaRPr/>
        </a:p>
      </dgm:t>
    </dgm:pt>
  </dgm:ptLst>
  <dgm:cxnLst>
    <dgm:cxn modelId="{6528FC9B-681E-4C84-9447-A7698CC86B66}" srcId="{51562134-C91D-4B09-BA51-C77052AB68CC}" destId="{D68445B9-E197-486C-A703-9DA70135194F}" srcOrd="0" destOrd="0" parTransId="{0A8D1484-563A-46E7-B4CC-F472AA8AAB94}" sibTransId="{EB3563C5-6714-45BB-9694-2225E279A2DD}"/>
    <dgm:cxn modelId="{429DBCB3-E922-4598-9ECA-3548DEA6D01F}" srcId="{51562134-C91D-4B09-BA51-C77052AB68CC}" destId="{5467DD4D-D9D1-4316-8B58-64E491D0D3EE}" srcOrd="1" destOrd="0" parTransId="{00289C13-C6A8-4492-A029-4C85AC78845A}" sibTransId="{31B52455-B6BE-484C-8C44-536EB1B79116}"/>
    <dgm:cxn modelId="{F9E6ADFD-9C5D-4689-A6D7-1BEB34BD5B78}" type="presOf" srcId="{D68445B9-E197-486C-A703-9DA70135194F}" destId="{BC16DB80-7BD3-47D2-9FDD-D974CA223185}" srcOrd="0" destOrd="0" presId="urn:microsoft.com/office/officeart/2005/8/layout/chevron1"/>
    <dgm:cxn modelId="{BD726ED1-24B0-4ABC-8603-6CCAF1FAC837}" type="presOf" srcId="{5467DD4D-D9D1-4316-8B58-64E491D0D3EE}" destId="{C95E4666-8A26-4647-BB2F-E5F564660691}" srcOrd="0" destOrd="0" presId="urn:microsoft.com/office/officeart/2005/8/layout/chevron1"/>
    <dgm:cxn modelId="{715DB389-A3B7-4964-81A9-1ACC671209EB}" srcId="{51562134-C91D-4B09-BA51-C77052AB68CC}" destId="{8BAF6D48-92CE-4EB3-BDFC-4863F9264181}" srcOrd="2" destOrd="0" parTransId="{FF921AE6-44FC-401A-8EEA-364E9849745F}" sibTransId="{D23C9F20-37D5-4FF7-A81C-E71F47AD3121}"/>
    <dgm:cxn modelId="{94CE6083-AA02-41B9-990F-DE8C016B02B2}" type="presOf" srcId="{8BAF6D48-92CE-4EB3-BDFC-4863F9264181}" destId="{62B853FE-0022-46B2-8B0C-44B44859D940}" srcOrd="0" destOrd="0" presId="urn:microsoft.com/office/officeart/2005/8/layout/chevron1"/>
    <dgm:cxn modelId="{E433F77A-B606-4BAE-81CC-24B1C0C662C7}" type="presOf" srcId="{51562134-C91D-4B09-BA51-C77052AB68CC}" destId="{C1CDF519-1A8C-440C-A9D7-7AF961343D93}" srcOrd="0" destOrd="0" presId="urn:microsoft.com/office/officeart/2005/8/layout/chevron1"/>
    <dgm:cxn modelId="{D42D285E-7C39-43C8-BE1E-102DFE8B514D}" type="presParOf" srcId="{C1CDF519-1A8C-440C-A9D7-7AF961343D93}" destId="{BC16DB80-7BD3-47D2-9FDD-D974CA223185}" srcOrd="0" destOrd="0" presId="urn:microsoft.com/office/officeart/2005/8/layout/chevron1"/>
    <dgm:cxn modelId="{6BB57E58-9B8D-427B-8D55-7EE484CEB4E1}" type="presParOf" srcId="{C1CDF519-1A8C-440C-A9D7-7AF961343D93}" destId="{DCED71A1-31B6-4F71-BD93-95F46F34FFAF}" srcOrd="1" destOrd="0" presId="urn:microsoft.com/office/officeart/2005/8/layout/chevron1"/>
    <dgm:cxn modelId="{F79D8FA1-34AA-490C-9B93-2E05A4DC10A8}" type="presParOf" srcId="{C1CDF519-1A8C-440C-A9D7-7AF961343D93}" destId="{C95E4666-8A26-4647-BB2F-E5F564660691}" srcOrd="2" destOrd="0" presId="urn:microsoft.com/office/officeart/2005/8/layout/chevron1"/>
    <dgm:cxn modelId="{C22C2BA3-074B-4456-8E3B-1DF4E7700FC1}" type="presParOf" srcId="{C1CDF519-1A8C-440C-A9D7-7AF961343D93}" destId="{BCE56A31-E22A-434B-B90C-2D078EE8626B}" srcOrd="3" destOrd="0" presId="urn:microsoft.com/office/officeart/2005/8/layout/chevron1"/>
    <dgm:cxn modelId="{0A240B27-0123-4AA9-AACB-E8406F9BFD8E}" type="presParOf" srcId="{C1CDF519-1A8C-440C-A9D7-7AF961343D93}" destId="{62B853FE-0022-46B2-8B0C-44B44859D94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D1965A-04ED-467A-86BF-D2979A16F4A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a:p>
      </dgm:t>
    </dgm:pt>
    <dgm:pt modelId="{8B6F2CA0-48D9-4DF6-BB3B-9F45A232F487}" type="parTrans" cxnId="{7C73A129-DBD1-4F3B-8137-C89A182B57C8}">
      <dgm:prSet/>
      <dgm:spPr/>
      <dgm:t>
        <a:bodyPr/>
        <a:lstStyle/>
        <a:p>
          <a:endParaRPr lang="en-US"/>
        </a:p>
      </dgm:t>
    </dgm:pt>
    <dgm:pt modelId="{BFF52BCE-25E3-4CA4-BDEE-FACC666CFBFE}">
      <dgm:prSet phldrT="[Text]" custT="1"/>
      <dgm:spPr>
        <a:solidFill>
          <a:srgbClr val="153A9F"/>
        </a:solidFill>
      </dgm:spPr>
      <dgm:t>
        <a:bodyPr/>
        <a:lstStyle/>
        <a:p>
          <a:pPr>
            <a:lnSpc>
              <a:spcPct val="100000"/>
            </a:lnSpc>
          </a:pPr>
          <a:endParaRPr lang="en-US" sz="2400" b="1" i="0">
            <a:solidFill>
              <a:schemeClr val="bg1"/>
            </a:solidFill>
            <a:latin typeface="Calibri" panose="020F0502020204030204" pitchFamily="34" charset="0"/>
            <a:cs typeface="Calibri" panose="020F0502020204030204" pitchFamily="34" charset="0"/>
          </a:endParaRPr>
        </a:p>
      </dgm:t>
    </dgm:pt>
    <dgm:pt modelId="{1F9731CC-B7F6-41D5-872E-0453F7791709}" type="sibTrans" cxnId="{7C73A129-DBD1-4F3B-8137-C89A182B57C8}">
      <dgm:prSet/>
      <dgm:spPr/>
      <dgm:t>
        <a:bodyPr/>
        <a:lstStyle/>
        <a:p>
          <a:endParaRPr lang="en-US"/>
        </a:p>
      </dgm:t>
    </dgm:pt>
    <dgm:pt modelId="{B80CECD6-8DEE-4AA3-8020-6A3AC794766E}" type="parTrans" cxnId="{4605236A-8581-416C-89DB-0576EF18F012}">
      <dgm:prSet/>
      <dgm:spPr/>
      <dgm:t>
        <a:bodyPr/>
        <a:lstStyle/>
        <a:p>
          <a:endParaRPr lang="en-US"/>
        </a:p>
      </dgm:t>
    </dgm:pt>
    <dgm:pt modelId="{B07359A6-BAC1-4A61-AD51-A5C343712147}">
      <dgm:prSet phldrT="[Text]" custT="1"/>
      <dgm:spPr>
        <a:solidFill>
          <a:srgbClr val="00A9E0">
            <a:alpha val="92000"/>
          </a:srgbClr>
        </a:solidFill>
      </dgm:spPr>
      <dgm:t>
        <a:bodyPr/>
        <a:lstStyle/>
        <a:p>
          <a:pPr>
            <a:lnSpc>
              <a:spcPct val="100000"/>
            </a:lnSpc>
          </a:pPr>
          <a:endParaRPr lang="en-US" sz="2400" b="1" i="0">
            <a:solidFill>
              <a:schemeClr val="bg1"/>
            </a:solidFill>
            <a:latin typeface="Calibri" panose="020F0502020204030204" pitchFamily="34" charset="0"/>
            <a:cs typeface="Calibri" panose="020F0502020204030204" pitchFamily="34" charset="0"/>
          </a:endParaRPr>
        </a:p>
      </dgm:t>
    </dgm:pt>
    <dgm:pt modelId="{1642023B-3A9C-4D45-ABCB-9A7C6DA8A25D}" type="sibTrans" cxnId="{4605236A-8581-416C-89DB-0576EF18F012}">
      <dgm:prSet/>
      <dgm:spPr/>
      <dgm:t>
        <a:bodyPr/>
        <a:lstStyle/>
        <a:p>
          <a:endParaRPr lang="en-US"/>
        </a:p>
      </dgm:t>
    </dgm:pt>
    <dgm:pt modelId="{A8448ACE-CC38-4704-9110-4D00006839F0}" type="parTrans" cxnId="{AB45AAA2-E9CD-45C8-981B-C7050DB936A7}">
      <dgm:prSet/>
      <dgm:spPr/>
      <dgm:t>
        <a:bodyPr/>
        <a:lstStyle/>
        <a:p>
          <a:endParaRPr lang="en-US"/>
        </a:p>
      </dgm:t>
    </dgm:pt>
    <dgm:pt modelId="{273D7080-5B3B-43DC-9A54-DB8B64192441}">
      <dgm:prSet phldrT="[Text]" custT="1"/>
      <dgm:spPr>
        <a:solidFill>
          <a:srgbClr val="0072CE">
            <a:alpha val="92000"/>
          </a:srgbClr>
        </a:solidFill>
      </dgm:spPr>
      <dgm:t>
        <a:bodyPr/>
        <a:lstStyle/>
        <a:p>
          <a:pPr algn="ctr">
            <a:lnSpc>
              <a:spcPct val="100000"/>
            </a:lnSpc>
          </a:pPr>
          <a:endParaRPr lang="en-US" sz="2400" b="1" i="0">
            <a:solidFill>
              <a:schemeClr val="bg1"/>
            </a:solidFill>
            <a:latin typeface="Calibri" panose="020F0502020204030204" pitchFamily="34" charset="0"/>
            <a:cs typeface="Calibri" panose="020F0502020204030204" pitchFamily="34" charset="0"/>
          </a:endParaRPr>
        </a:p>
      </dgm:t>
    </dgm:pt>
    <dgm:pt modelId="{0A1E2249-06A6-40DD-967F-4CC8772BF7CD}" type="sibTrans" cxnId="{AB45AAA2-E9CD-45C8-981B-C7050DB936A7}">
      <dgm:prSet/>
      <dgm:spPr/>
      <dgm:t>
        <a:bodyPr/>
        <a:lstStyle/>
        <a:p>
          <a:endParaRPr lang="en-US"/>
        </a:p>
      </dgm:t>
    </dgm:pt>
    <dgm:pt modelId="{E357890D-CCBE-40F0-AFE5-C6287C558ADA}" type="pres">
      <dgm:prSet presAssocID="{AFD1965A-04ED-467A-86BF-D2979A16F4A6}" presName="compositeShape" presStyleCnt="0">
        <dgm:presLayoutVars>
          <dgm:chMax val="7"/>
          <dgm:dir/>
          <dgm:resizeHandles val="exact"/>
        </dgm:presLayoutVars>
      </dgm:prSet>
      <dgm:spPr/>
      <dgm:t>
        <a:bodyPr/>
        <a:lstStyle/>
        <a:p>
          <a:endParaRPr/>
        </a:p>
      </dgm:t>
    </dgm:pt>
    <dgm:pt modelId="{D61E6CC2-7977-46EE-8DD5-10A1A7C44FC9}" type="pres">
      <dgm:prSet presAssocID="{BFF52BCE-25E3-4CA4-BDEE-FACC666CFBFE}" presName="circ1" presStyleLbl="vennNode1" presStyleIdx="0" presStyleCnt="3"/>
      <dgm:spPr/>
      <dgm:t>
        <a:bodyPr/>
        <a:lstStyle/>
        <a:p>
          <a:endParaRPr/>
        </a:p>
      </dgm:t>
    </dgm:pt>
    <dgm:pt modelId="{27B7E457-D31B-4591-8C07-70A2E29A9540}" type="pres">
      <dgm:prSet presAssocID="{BFF52BCE-25E3-4CA4-BDEE-FACC666CFBFE}" presName="circ1Tx" presStyleLbl="revTx" presStyleIdx="0" presStyleCnt="0">
        <dgm:presLayoutVars>
          <dgm:chMax val="0"/>
          <dgm:chPref val="0"/>
          <dgm:bulletEnabled val="1"/>
        </dgm:presLayoutVars>
      </dgm:prSet>
      <dgm:spPr/>
      <dgm:t>
        <a:bodyPr/>
        <a:lstStyle/>
        <a:p>
          <a:endParaRPr/>
        </a:p>
      </dgm:t>
    </dgm:pt>
    <dgm:pt modelId="{6649249C-E56A-4E71-B28C-E6F799D42A75}" type="pres">
      <dgm:prSet presAssocID="{B07359A6-BAC1-4A61-AD51-A5C343712147}" presName="circ2" presStyleLbl="vennNode1" presStyleIdx="1" presStyleCnt="3"/>
      <dgm:spPr/>
      <dgm:t>
        <a:bodyPr/>
        <a:lstStyle/>
        <a:p>
          <a:endParaRPr/>
        </a:p>
      </dgm:t>
    </dgm:pt>
    <dgm:pt modelId="{0FA36681-5BAE-45AF-A1B4-C5D950F7D0C5}" type="pres">
      <dgm:prSet presAssocID="{B07359A6-BAC1-4A61-AD51-A5C343712147}" presName="circ2Tx" presStyleLbl="revTx" presStyleIdx="0" presStyleCnt="0">
        <dgm:presLayoutVars>
          <dgm:chMax val="0"/>
          <dgm:chPref val="0"/>
          <dgm:bulletEnabled val="1"/>
        </dgm:presLayoutVars>
      </dgm:prSet>
      <dgm:spPr/>
      <dgm:t>
        <a:bodyPr/>
        <a:lstStyle/>
        <a:p>
          <a:endParaRPr/>
        </a:p>
      </dgm:t>
    </dgm:pt>
    <dgm:pt modelId="{D828BCE3-ABEB-4375-96F4-2957E30CA7AF}" type="pres">
      <dgm:prSet presAssocID="{273D7080-5B3B-43DC-9A54-DB8B64192441}" presName="circ3" presStyleLbl="vennNode1" presStyleIdx="2" presStyleCnt="3"/>
      <dgm:spPr/>
      <dgm:t>
        <a:bodyPr/>
        <a:lstStyle/>
        <a:p>
          <a:endParaRPr/>
        </a:p>
      </dgm:t>
    </dgm:pt>
    <dgm:pt modelId="{6CA7E3C7-063A-4B44-83FC-D27A3291B84D}" type="pres">
      <dgm:prSet presAssocID="{273D7080-5B3B-43DC-9A54-DB8B64192441}" presName="circ3Tx" presStyleLbl="revTx" presStyleIdx="0" presStyleCnt="0">
        <dgm:presLayoutVars>
          <dgm:chMax val="0"/>
          <dgm:chPref val="0"/>
          <dgm:bulletEnabled val="1"/>
        </dgm:presLayoutVars>
      </dgm:prSet>
      <dgm:spPr/>
      <dgm:t>
        <a:bodyPr/>
        <a:lstStyle/>
        <a:p>
          <a:endParaRPr/>
        </a:p>
      </dgm:t>
    </dgm:pt>
  </dgm:ptLst>
  <dgm:cxnLst>
    <dgm:cxn modelId="{7C73A129-DBD1-4F3B-8137-C89A182B57C8}" srcId="{AFD1965A-04ED-467A-86BF-D2979A16F4A6}" destId="{BFF52BCE-25E3-4CA4-BDEE-FACC666CFBFE}" srcOrd="0" destOrd="0" parTransId="{8B6F2CA0-48D9-4DF6-BB3B-9F45A232F487}" sibTransId="{1F9731CC-B7F6-41D5-872E-0453F7791709}"/>
    <dgm:cxn modelId="{7EF078FB-D75E-494B-9C79-E15BC6CF270B}" type="presOf" srcId="{B07359A6-BAC1-4A61-AD51-A5C343712147}" destId="{0FA36681-5BAE-45AF-A1B4-C5D950F7D0C5}" srcOrd="1" destOrd="0" presId="urn:microsoft.com/office/officeart/2005/8/layout/venn1"/>
    <dgm:cxn modelId="{636B536D-C684-492C-9F8B-4DE979FD7B5C}" type="presOf" srcId="{273D7080-5B3B-43DC-9A54-DB8B64192441}" destId="{6CA7E3C7-063A-4B44-83FC-D27A3291B84D}" srcOrd="1" destOrd="0" presId="urn:microsoft.com/office/officeart/2005/8/layout/venn1"/>
    <dgm:cxn modelId="{4605236A-8581-416C-89DB-0576EF18F012}" srcId="{AFD1965A-04ED-467A-86BF-D2979A16F4A6}" destId="{B07359A6-BAC1-4A61-AD51-A5C343712147}" srcOrd="1" destOrd="0" parTransId="{B80CECD6-8DEE-4AA3-8020-6A3AC794766E}" sibTransId="{1642023B-3A9C-4D45-ABCB-9A7C6DA8A25D}"/>
    <dgm:cxn modelId="{BCAE9963-40DB-4923-9D09-6C5EC2500920}" type="presOf" srcId="{BFF52BCE-25E3-4CA4-BDEE-FACC666CFBFE}" destId="{27B7E457-D31B-4591-8C07-70A2E29A9540}" srcOrd="1" destOrd="0" presId="urn:microsoft.com/office/officeart/2005/8/layout/venn1"/>
    <dgm:cxn modelId="{AB45AAA2-E9CD-45C8-981B-C7050DB936A7}" srcId="{AFD1965A-04ED-467A-86BF-D2979A16F4A6}" destId="{273D7080-5B3B-43DC-9A54-DB8B64192441}" srcOrd="2" destOrd="0" parTransId="{A8448ACE-CC38-4704-9110-4D00006839F0}" sibTransId="{0A1E2249-06A6-40DD-967F-4CC8772BF7CD}"/>
    <dgm:cxn modelId="{ACA40CAA-C8D2-4000-95B5-D8CD47542B74}" type="presOf" srcId="{AFD1965A-04ED-467A-86BF-D2979A16F4A6}" destId="{E357890D-CCBE-40F0-AFE5-C6287C558ADA}" srcOrd="0" destOrd="0" presId="urn:microsoft.com/office/officeart/2005/8/layout/venn1"/>
    <dgm:cxn modelId="{F14E9DC5-057B-4380-A4A1-DC172B870C30}" type="presOf" srcId="{B07359A6-BAC1-4A61-AD51-A5C343712147}" destId="{6649249C-E56A-4E71-B28C-E6F799D42A75}" srcOrd="0" destOrd="0" presId="urn:microsoft.com/office/officeart/2005/8/layout/venn1"/>
    <dgm:cxn modelId="{D8D15B1D-5AB3-4DC0-AFA6-053A090A0356}" type="presOf" srcId="{273D7080-5B3B-43DC-9A54-DB8B64192441}" destId="{D828BCE3-ABEB-4375-96F4-2957E30CA7AF}" srcOrd="0" destOrd="0" presId="urn:microsoft.com/office/officeart/2005/8/layout/venn1"/>
    <dgm:cxn modelId="{C9CA4EAC-6B46-4EE3-960D-0AA6EC5DCDCE}" type="presOf" srcId="{BFF52BCE-25E3-4CA4-BDEE-FACC666CFBFE}" destId="{D61E6CC2-7977-46EE-8DD5-10A1A7C44FC9}" srcOrd="0" destOrd="0" presId="urn:microsoft.com/office/officeart/2005/8/layout/venn1"/>
    <dgm:cxn modelId="{0C0C2E94-9BBA-4B11-BAA8-3E24744A7606}" type="presParOf" srcId="{E357890D-CCBE-40F0-AFE5-C6287C558ADA}" destId="{D61E6CC2-7977-46EE-8DD5-10A1A7C44FC9}" srcOrd="0" destOrd="0" presId="urn:microsoft.com/office/officeart/2005/8/layout/venn1"/>
    <dgm:cxn modelId="{64C116D1-573C-4ECF-B88B-E188E74FE9FC}" type="presParOf" srcId="{E357890D-CCBE-40F0-AFE5-C6287C558ADA}" destId="{27B7E457-D31B-4591-8C07-70A2E29A9540}" srcOrd="1" destOrd="0" presId="urn:microsoft.com/office/officeart/2005/8/layout/venn1"/>
    <dgm:cxn modelId="{FB0964C0-5A55-4CDC-AE3E-FD880F416DD8}" type="presParOf" srcId="{E357890D-CCBE-40F0-AFE5-C6287C558ADA}" destId="{6649249C-E56A-4E71-B28C-E6F799D42A75}" srcOrd="2" destOrd="0" presId="urn:microsoft.com/office/officeart/2005/8/layout/venn1"/>
    <dgm:cxn modelId="{8B6D87A6-CE38-410E-8C6A-B299186D7DEA}" type="presParOf" srcId="{E357890D-CCBE-40F0-AFE5-C6287C558ADA}" destId="{0FA36681-5BAE-45AF-A1B4-C5D950F7D0C5}" srcOrd="3" destOrd="0" presId="urn:microsoft.com/office/officeart/2005/8/layout/venn1"/>
    <dgm:cxn modelId="{18A7AAD7-CB87-47C7-A4DB-91A66DA43E2D}" type="presParOf" srcId="{E357890D-CCBE-40F0-AFE5-C6287C558ADA}" destId="{D828BCE3-ABEB-4375-96F4-2957E30CA7AF}" srcOrd="4" destOrd="0" presId="urn:microsoft.com/office/officeart/2005/8/layout/venn1"/>
    <dgm:cxn modelId="{1A4D3510-45CA-46CB-97B0-DF818AE731F6}" type="presParOf" srcId="{E357890D-CCBE-40F0-AFE5-C6287C558ADA}" destId="{6CA7E3C7-063A-4B44-83FC-D27A3291B84D}"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FB3589-5381-4652-A871-81076DB36984}" type="doc">
      <dgm:prSet loTypeId="urn:microsoft.com/office/officeart/2005/8/layout/bProcess3" loCatId="process" qsTypeId="urn:microsoft.com/office/officeart/2005/8/quickstyle/simple1" qsCatId="simple" csTypeId="urn:microsoft.com/office/officeart/2005/8/colors/accent1_3" csCatId="accent1" phldr="1"/>
      <dgm:spPr/>
      <dgm:t>
        <a:bodyPr/>
        <a:lstStyle/>
        <a:p>
          <a:endParaRPr lang="en-US"/>
        </a:p>
      </dgm:t>
    </dgm:pt>
    <dgm:pt modelId="{538B7D75-8403-4F3B-9EE2-3DC11E4337BB}" type="parTrans" cxnId="{19E488B9-FDF5-4535-9583-2C3FBB7AC222}">
      <dgm:prSet/>
      <dgm:spPr/>
      <dgm:t>
        <a:bodyPr/>
        <a:lstStyle/>
        <a:p>
          <a:endParaRPr lang="en-US"/>
        </a:p>
      </dgm:t>
    </dgm:pt>
    <dgm:pt modelId="{EBEFA854-68DF-460B-BEB3-122381FE0DF1}">
      <dgm:prSet/>
      <dgm:spPr/>
      <dgm:t>
        <a:bodyPr/>
        <a:lstStyle/>
        <a:p>
          <a:r>
            <a:rPr lang="en-US"/>
            <a:t>Testimony of investigator</a:t>
          </a:r>
        </a:p>
      </dgm:t>
    </dgm:pt>
    <dgm:pt modelId="{F4483045-59FB-4F42-8CAD-B2432D0240D1}" type="sibTrans" cxnId="{19E488B9-FDF5-4535-9583-2C3FBB7AC222}">
      <dgm:prSet/>
      <dgm:spPr/>
      <dgm:t>
        <a:bodyPr/>
        <a:lstStyle/>
        <a:p>
          <a:endParaRPr lang="en-US"/>
        </a:p>
      </dgm:t>
    </dgm:pt>
    <dgm:pt modelId="{BFE3AE76-2DB8-47C6-A12F-0B7C12032A8C}" type="parTrans" cxnId="{A3DABB91-0D44-41C1-8170-E2002F43BA59}">
      <dgm:prSet/>
      <dgm:spPr/>
      <dgm:t>
        <a:bodyPr/>
        <a:lstStyle/>
        <a:p>
          <a:endParaRPr lang="en-US"/>
        </a:p>
      </dgm:t>
    </dgm:pt>
    <dgm:pt modelId="{2FFBC5BE-AC33-4935-896C-4C90F95D8D7E}">
      <dgm:prSet/>
      <dgm:spPr/>
      <dgm:t>
        <a:bodyPr/>
        <a:lstStyle/>
        <a:p>
          <a:r>
            <a:rPr lang="en-US"/>
            <a:t>Statement and questioning of complainant</a:t>
          </a:r>
        </a:p>
      </dgm:t>
    </dgm:pt>
    <dgm:pt modelId="{F4FB0FD1-1A59-49DD-A34E-AA07F6A69359}" type="sibTrans" cxnId="{A3DABB91-0D44-41C1-8170-E2002F43BA59}">
      <dgm:prSet/>
      <dgm:spPr/>
      <dgm:t>
        <a:bodyPr/>
        <a:lstStyle/>
        <a:p>
          <a:endParaRPr lang="en-US"/>
        </a:p>
      </dgm:t>
    </dgm:pt>
    <dgm:pt modelId="{8FDD37A6-E808-4AEF-8FD8-DBC4204FC0E2}" type="parTrans" cxnId="{9D17D8E0-12FF-4210-B9CB-9500769AF9CA}">
      <dgm:prSet/>
      <dgm:spPr/>
      <dgm:t>
        <a:bodyPr/>
        <a:lstStyle/>
        <a:p>
          <a:endParaRPr lang="en-US"/>
        </a:p>
      </dgm:t>
    </dgm:pt>
    <dgm:pt modelId="{5D6ED46A-CEBA-4168-820F-B3E18C738CE1}">
      <dgm:prSet/>
      <dgm:spPr/>
      <dgm:t>
        <a:bodyPr/>
        <a:lstStyle/>
        <a:p>
          <a:r>
            <a:rPr lang="en-US"/>
            <a:t>Statement and questioning of respondent </a:t>
          </a:r>
        </a:p>
      </dgm:t>
    </dgm:pt>
    <dgm:pt modelId="{007D3D35-CA90-49E3-9B6A-9A204AACA646}" type="sibTrans" cxnId="{9D17D8E0-12FF-4210-B9CB-9500769AF9CA}">
      <dgm:prSet/>
      <dgm:spPr/>
      <dgm:t>
        <a:bodyPr/>
        <a:lstStyle/>
        <a:p>
          <a:endParaRPr lang="en-US"/>
        </a:p>
      </dgm:t>
    </dgm:pt>
    <dgm:pt modelId="{FA7A9A5F-03D0-4DE7-889D-4A6A9752B175}" type="parTrans" cxnId="{87BDB487-13F7-4B9E-A02D-1D1959181A62}">
      <dgm:prSet/>
      <dgm:spPr/>
      <dgm:t>
        <a:bodyPr/>
        <a:lstStyle/>
        <a:p>
          <a:endParaRPr lang="en-US"/>
        </a:p>
      </dgm:t>
    </dgm:pt>
    <dgm:pt modelId="{881CE0C9-00B9-49B4-9599-39EA2491BCAC}">
      <dgm:prSet/>
      <dgm:spPr/>
      <dgm:t>
        <a:bodyPr/>
        <a:lstStyle/>
        <a:p>
          <a:r>
            <a:rPr lang="en-US"/>
            <a:t>Questioning of witnesses</a:t>
          </a:r>
        </a:p>
      </dgm:t>
    </dgm:pt>
    <dgm:pt modelId="{6C126427-21B5-46C7-9572-8903899A18D1}" type="sibTrans" cxnId="{87BDB487-13F7-4B9E-A02D-1D1959181A62}">
      <dgm:prSet/>
      <dgm:spPr/>
      <dgm:t>
        <a:bodyPr/>
        <a:lstStyle/>
        <a:p>
          <a:endParaRPr lang="en-US"/>
        </a:p>
      </dgm:t>
    </dgm:pt>
    <dgm:pt modelId="{C7C28A23-0664-4FD1-83BF-A2822D1B8FB7}" type="parTrans" cxnId="{B61090F9-1D21-42FD-B31C-613E7B6FFC2E}">
      <dgm:prSet/>
      <dgm:spPr/>
      <dgm:t>
        <a:bodyPr/>
        <a:lstStyle/>
        <a:p>
          <a:endParaRPr lang="en-US"/>
        </a:p>
      </dgm:t>
    </dgm:pt>
    <dgm:pt modelId="{E5FB82A7-61F8-4410-8749-6F163C451984}">
      <dgm:prSet/>
      <dgm:spPr/>
      <dgm:t>
        <a:bodyPr/>
        <a:lstStyle/>
        <a:p>
          <a:r>
            <a:rPr lang="en-US"/>
            <a:t>Closing statement by complainant</a:t>
          </a:r>
        </a:p>
      </dgm:t>
    </dgm:pt>
    <dgm:pt modelId="{A98A9FCE-1129-4DDC-B5E1-7AF0D9C24065}" type="sibTrans" cxnId="{B61090F9-1D21-42FD-B31C-613E7B6FFC2E}">
      <dgm:prSet/>
      <dgm:spPr/>
      <dgm:t>
        <a:bodyPr/>
        <a:lstStyle/>
        <a:p>
          <a:endParaRPr lang="en-US"/>
        </a:p>
      </dgm:t>
    </dgm:pt>
    <dgm:pt modelId="{F817D8EE-23A3-4D94-A770-32F6519EE11E}" type="parTrans" cxnId="{6C004848-2054-4F86-8717-3D9A8B72419E}">
      <dgm:prSet/>
      <dgm:spPr/>
      <dgm:t>
        <a:bodyPr/>
        <a:lstStyle/>
        <a:p>
          <a:endParaRPr lang="en-US"/>
        </a:p>
      </dgm:t>
    </dgm:pt>
    <dgm:pt modelId="{9DC19200-89CF-4431-9887-F6CA68844C18}">
      <dgm:prSet/>
      <dgm:spPr/>
      <dgm:t>
        <a:bodyPr/>
        <a:lstStyle/>
        <a:p>
          <a:r>
            <a:rPr lang="en-US"/>
            <a:t>Closing statement by respondent</a:t>
          </a:r>
        </a:p>
      </dgm:t>
    </dgm:pt>
    <dgm:pt modelId="{D0CD1AC7-7919-4F7E-9E6D-83D1868484A3}" type="sibTrans" cxnId="{6C004848-2054-4F86-8717-3D9A8B72419E}">
      <dgm:prSet/>
      <dgm:spPr/>
      <dgm:t>
        <a:bodyPr/>
        <a:lstStyle/>
        <a:p>
          <a:endParaRPr lang="en-US"/>
        </a:p>
      </dgm:t>
    </dgm:pt>
    <dgm:pt modelId="{0D7D21D5-1620-4271-A9DD-ABF842CF3C90}" type="pres">
      <dgm:prSet presAssocID="{74FB3589-5381-4652-A871-81076DB36984}" presName="Name0" presStyleCnt="0">
        <dgm:presLayoutVars>
          <dgm:dir/>
          <dgm:resizeHandles val="exact"/>
        </dgm:presLayoutVars>
      </dgm:prSet>
      <dgm:spPr/>
      <dgm:t>
        <a:bodyPr/>
        <a:lstStyle/>
        <a:p>
          <a:endParaRPr/>
        </a:p>
      </dgm:t>
    </dgm:pt>
    <dgm:pt modelId="{03845B20-1B1A-4C84-A3DA-7181BC7C8D41}" type="pres">
      <dgm:prSet presAssocID="{EBEFA854-68DF-460B-BEB3-122381FE0DF1}" presName="node" presStyleLbl="node1" presStyleIdx="0" presStyleCnt="6">
        <dgm:presLayoutVars>
          <dgm:bulletEnabled val="1"/>
        </dgm:presLayoutVars>
      </dgm:prSet>
      <dgm:spPr/>
      <dgm:t>
        <a:bodyPr/>
        <a:lstStyle/>
        <a:p>
          <a:endParaRPr/>
        </a:p>
      </dgm:t>
    </dgm:pt>
    <dgm:pt modelId="{D11F52EC-FFB1-4206-8DE1-3C4D10DF6853}" type="pres">
      <dgm:prSet presAssocID="{F4483045-59FB-4F42-8CAD-B2432D0240D1}" presName="sibTrans" presStyleLbl="sibTrans1D1" presStyleIdx="0" presStyleCnt="5"/>
      <dgm:spPr/>
      <dgm:t>
        <a:bodyPr/>
        <a:lstStyle/>
        <a:p>
          <a:endParaRPr/>
        </a:p>
      </dgm:t>
    </dgm:pt>
    <dgm:pt modelId="{A30B134B-0E8D-4B09-B125-3E4A2EEA9BA9}" type="pres">
      <dgm:prSet presAssocID="{F4483045-59FB-4F42-8CAD-B2432D0240D1}" presName="connectorText" presStyleLbl="sibTrans1D1" presStyleIdx="0" presStyleCnt="5"/>
      <dgm:spPr/>
      <dgm:t>
        <a:bodyPr/>
        <a:lstStyle/>
        <a:p>
          <a:endParaRPr/>
        </a:p>
      </dgm:t>
    </dgm:pt>
    <dgm:pt modelId="{8A841D81-4419-4C2E-B8CC-E338ED80DECA}" type="pres">
      <dgm:prSet presAssocID="{2FFBC5BE-AC33-4935-896C-4C90F95D8D7E}" presName="node" presStyleLbl="node1" presStyleIdx="1" presStyleCnt="6">
        <dgm:presLayoutVars>
          <dgm:bulletEnabled val="1"/>
        </dgm:presLayoutVars>
      </dgm:prSet>
      <dgm:spPr/>
      <dgm:t>
        <a:bodyPr/>
        <a:lstStyle/>
        <a:p>
          <a:endParaRPr/>
        </a:p>
      </dgm:t>
    </dgm:pt>
    <dgm:pt modelId="{FD7F0ED3-8CF2-4B5B-8195-2F7D6EC74389}" type="pres">
      <dgm:prSet presAssocID="{F4FB0FD1-1A59-49DD-A34E-AA07F6A69359}" presName="sibTrans" presStyleLbl="sibTrans1D1" presStyleIdx="1" presStyleCnt="5"/>
      <dgm:spPr/>
      <dgm:t>
        <a:bodyPr/>
        <a:lstStyle/>
        <a:p>
          <a:endParaRPr/>
        </a:p>
      </dgm:t>
    </dgm:pt>
    <dgm:pt modelId="{0F5AA263-6C6F-4C5D-8101-218BB1127790}" type="pres">
      <dgm:prSet presAssocID="{F4FB0FD1-1A59-49DD-A34E-AA07F6A69359}" presName="connectorText" presStyleLbl="sibTrans1D1" presStyleIdx="1" presStyleCnt="5"/>
      <dgm:spPr/>
      <dgm:t>
        <a:bodyPr/>
        <a:lstStyle/>
        <a:p>
          <a:endParaRPr/>
        </a:p>
      </dgm:t>
    </dgm:pt>
    <dgm:pt modelId="{5B525F51-B76B-4AD1-BA07-9B91A41DFD22}" type="pres">
      <dgm:prSet presAssocID="{5D6ED46A-CEBA-4168-820F-B3E18C738CE1}" presName="node" presStyleLbl="node1" presStyleIdx="2" presStyleCnt="6">
        <dgm:presLayoutVars>
          <dgm:bulletEnabled val="1"/>
        </dgm:presLayoutVars>
      </dgm:prSet>
      <dgm:spPr/>
      <dgm:t>
        <a:bodyPr/>
        <a:lstStyle/>
        <a:p>
          <a:endParaRPr/>
        </a:p>
      </dgm:t>
    </dgm:pt>
    <dgm:pt modelId="{DF946D31-A6D5-4A74-A6EB-2AA209FBA077}" type="pres">
      <dgm:prSet presAssocID="{007D3D35-CA90-49E3-9B6A-9A204AACA646}" presName="sibTrans" presStyleLbl="sibTrans1D1" presStyleIdx="2" presStyleCnt="5"/>
      <dgm:spPr/>
      <dgm:t>
        <a:bodyPr/>
        <a:lstStyle/>
        <a:p>
          <a:endParaRPr/>
        </a:p>
      </dgm:t>
    </dgm:pt>
    <dgm:pt modelId="{9DBAB60C-7AF0-4515-BF5E-095E668D3D62}" type="pres">
      <dgm:prSet presAssocID="{007D3D35-CA90-49E3-9B6A-9A204AACA646}" presName="connectorText" presStyleLbl="sibTrans1D1" presStyleIdx="2" presStyleCnt="5"/>
      <dgm:spPr/>
      <dgm:t>
        <a:bodyPr/>
        <a:lstStyle/>
        <a:p>
          <a:endParaRPr/>
        </a:p>
      </dgm:t>
    </dgm:pt>
    <dgm:pt modelId="{FB18F8A7-D96E-4C44-86D2-46EC6C8CEB45}" type="pres">
      <dgm:prSet presAssocID="{881CE0C9-00B9-49B4-9599-39EA2491BCAC}" presName="node" presStyleLbl="node1" presStyleIdx="3" presStyleCnt="6">
        <dgm:presLayoutVars>
          <dgm:bulletEnabled val="1"/>
        </dgm:presLayoutVars>
      </dgm:prSet>
      <dgm:spPr/>
      <dgm:t>
        <a:bodyPr/>
        <a:lstStyle/>
        <a:p>
          <a:endParaRPr/>
        </a:p>
      </dgm:t>
    </dgm:pt>
    <dgm:pt modelId="{2CFAFFAD-6EF0-446A-8357-B1ED99BA4777}" type="pres">
      <dgm:prSet presAssocID="{6C126427-21B5-46C7-9572-8903899A18D1}" presName="sibTrans" presStyleLbl="sibTrans1D1" presStyleIdx="3" presStyleCnt="5"/>
      <dgm:spPr/>
      <dgm:t>
        <a:bodyPr/>
        <a:lstStyle/>
        <a:p>
          <a:endParaRPr/>
        </a:p>
      </dgm:t>
    </dgm:pt>
    <dgm:pt modelId="{CAB1B334-F879-49EC-8210-E9FC4DA6D14C}" type="pres">
      <dgm:prSet presAssocID="{6C126427-21B5-46C7-9572-8903899A18D1}" presName="connectorText" presStyleLbl="sibTrans1D1" presStyleIdx="3" presStyleCnt="5"/>
      <dgm:spPr/>
      <dgm:t>
        <a:bodyPr/>
        <a:lstStyle/>
        <a:p>
          <a:endParaRPr/>
        </a:p>
      </dgm:t>
    </dgm:pt>
    <dgm:pt modelId="{1BE67C60-8F97-4719-A78F-87FC1A4E3B86}" type="pres">
      <dgm:prSet presAssocID="{E5FB82A7-61F8-4410-8749-6F163C451984}" presName="node" presStyleLbl="node1" presStyleIdx="4" presStyleCnt="6">
        <dgm:presLayoutVars>
          <dgm:bulletEnabled val="1"/>
        </dgm:presLayoutVars>
      </dgm:prSet>
      <dgm:spPr/>
      <dgm:t>
        <a:bodyPr/>
        <a:lstStyle/>
        <a:p>
          <a:endParaRPr/>
        </a:p>
      </dgm:t>
    </dgm:pt>
    <dgm:pt modelId="{F9368513-EBEE-437E-BCA1-09D9C8DDD21B}" type="pres">
      <dgm:prSet presAssocID="{A98A9FCE-1129-4DDC-B5E1-7AF0D9C24065}" presName="sibTrans" presStyleLbl="sibTrans1D1" presStyleIdx="4" presStyleCnt="5"/>
      <dgm:spPr/>
      <dgm:t>
        <a:bodyPr/>
        <a:lstStyle/>
        <a:p>
          <a:endParaRPr/>
        </a:p>
      </dgm:t>
    </dgm:pt>
    <dgm:pt modelId="{C58C0C73-B9BA-4FE0-BA19-2CD22646D0EA}" type="pres">
      <dgm:prSet presAssocID="{A98A9FCE-1129-4DDC-B5E1-7AF0D9C24065}" presName="connectorText" presStyleLbl="sibTrans1D1" presStyleIdx="4" presStyleCnt="5"/>
      <dgm:spPr/>
      <dgm:t>
        <a:bodyPr/>
        <a:lstStyle/>
        <a:p>
          <a:endParaRPr/>
        </a:p>
      </dgm:t>
    </dgm:pt>
    <dgm:pt modelId="{56483028-F1DF-4E62-9FF1-62C9A87B242D}" type="pres">
      <dgm:prSet presAssocID="{9DC19200-89CF-4431-9887-F6CA68844C18}" presName="node" presStyleLbl="node1" presStyleIdx="5" presStyleCnt="6">
        <dgm:presLayoutVars>
          <dgm:bulletEnabled val="1"/>
        </dgm:presLayoutVars>
      </dgm:prSet>
      <dgm:spPr/>
      <dgm:t>
        <a:bodyPr/>
        <a:lstStyle/>
        <a:p>
          <a:endParaRPr/>
        </a:p>
      </dgm:t>
    </dgm:pt>
  </dgm:ptLst>
  <dgm:cxnLst>
    <dgm:cxn modelId="{9D17D8E0-12FF-4210-B9CB-9500769AF9CA}" srcId="{74FB3589-5381-4652-A871-81076DB36984}" destId="{5D6ED46A-CEBA-4168-820F-B3E18C738CE1}" srcOrd="2" destOrd="0" parTransId="{8FDD37A6-E808-4AEF-8FD8-DBC4204FC0E2}" sibTransId="{007D3D35-CA90-49E3-9B6A-9A204AACA646}"/>
    <dgm:cxn modelId="{A83FA4B4-4013-4481-8D2A-E1BA0622E411}" type="presOf" srcId="{E5FB82A7-61F8-4410-8749-6F163C451984}" destId="{1BE67C60-8F97-4719-A78F-87FC1A4E3B86}" srcOrd="0" destOrd="0" presId="urn:microsoft.com/office/officeart/2005/8/layout/bProcess3"/>
    <dgm:cxn modelId="{5FD36222-0EE0-4729-AE87-21BB3045FBBD}" type="presOf" srcId="{007D3D35-CA90-49E3-9B6A-9A204AACA646}" destId="{DF946D31-A6D5-4A74-A6EB-2AA209FBA077}" srcOrd="0" destOrd="0" presId="urn:microsoft.com/office/officeart/2005/8/layout/bProcess3"/>
    <dgm:cxn modelId="{6C004848-2054-4F86-8717-3D9A8B72419E}" srcId="{74FB3589-5381-4652-A871-81076DB36984}" destId="{9DC19200-89CF-4431-9887-F6CA68844C18}" srcOrd="5" destOrd="0" parTransId="{F817D8EE-23A3-4D94-A770-32F6519EE11E}" sibTransId="{D0CD1AC7-7919-4F7E-9E6D-83D1868484A3}"/>
    <dgm:cxn modelId="{87BDB487-13F7-4B9E-A02D-1D1959181A62}" srcId="{74FB3589-5381-4652-A871-81076DB36984}" destId="{881CE0C9-00B9-49B4-9599-39EA2491BCAC}" srcOrd="3" destOrd="0" parTransId="{FA7A9A5F-03D0-4DE7-889D-4A6A9752B175}" sibTransId="{6C126427-21B5-46C7-9572-8903899A18D1}"/>
    <dgm:cxn modelId="{908E735F-5F58-4A0B-878E-C66A3DE706B3}" type="presOf" srcId="{6C126427-21B5-46C7-9572-8903899A18D1}" destId="{2CFAFFAD-6EF0-446A-8357-B1ED99BA4777}" srcOrd="0" destOrd="0" presId="urn:microsoft.com/office/officeart/2005/8/layout/bProcess3"/>
    <dgm:cxn modelId="{C06D9DE0-D77A-4145-84D1-DF705B060B09}" type="presOf" srcId="{2FFBC5BE-AC33-4935-896C-4C90F95D8D7E}" destId="{8A841D81-4419-4C2E-B8CC-E338ED80DECA}" srcOrd="0" destOrd="0" presId="urn:microsoft.com/office/officeart/2005/8/layout/bProcess3"/>
    <dgm:cxn modelId="{C90BBBEA-2E99-4E22-BB7B-A241332CD0FA}" type="presOf" srcId="{EBEFA854-68DF-460B-BEB3-122381FE0DF1}" destId="{03845B20-1B1A-4C84-A3DA-7181BC7C8D41}" srcOrd="0" destOrd="0" presId="urn:microsoft.com/office/officeart/2005/8/layout/bProcess3"/>
    <dgm:cxn modelId="{7A5746BA-B79A-4CAF-AD1F-D3A548E2EC8B}" type="presOf" srcId="{9DC19200-89CF-4431-9887-F6CA68844C18}" destId="{56483028-F1DF-4E62-9FF1-62C9A87B242D}" srcOrd="0" destOrd="0" presId="urn:microsoft.com/office/officeart/2005/8/layout/bProcess3"/>
    <dgm:cxn modelId="{19E488B9-FDF5-4535-9583-2C3FBB7AC222}" srcId="{74FB3589-5381-4652-A871-81076DB36984}" destId="{EBEFA854-68DF-460B-BEB3-122381FE0DF1}" srcOrd="0" destOrd="0" parTransId="{538B7D75-8403-4F3B-9EE2-3DC11E4337BB}" sibTransId="{F4483045-59FB-4F42-8CAD-B2432D0240D1}"/>
    <dgm:cxn modelId="{3F9B6B7A-3DFC-4B6E-8D13-7D895BD2A50B}" type="presOf" srcId="{007D3D35-CA90-49E3-9B6A-9A204AACA646}" destId="{9DBAB60C-7AF0-4515-BF5E-095E668D3D62}" srcOrd="1" destOrd="0" presId="urn:microsoft.com/office/officeart/2005/8/layout/bProcess3"/>
    <dgm:cxn modelId="{A3DABB91-0D44-41C1-8170-E2002F43BA59}" srcId="{74FB3589-5381-4652-A871-81076DB36984}" destId="{2FFBC5BE-AC33-4935-896C-4C90F95D8D7E}" srcOrd="1" destOrd="0" parTransId="{BFE3AE76-2DB8-47C6-A12F-0B7C12032A8C}" sibTransId="{F4FB0FD1-1A59-49DD-A34E-AA07F6A69359}"/>
    <dgm:cxn modelId="{FC7166A2-BD92-46AD-91F9-35FDC998F384}" type="presOf" srcId="{6C126427-21B5-46C7-9572-8903899A18D1}" destId="{CAB1B334-F879-49EC-8210-E9FC4DA6D14C}" srcOrd="1" destOrd="0" presId="urn:microsoft.com/office/officeart/2005/8/layout/bProcess3"/>
    <dgm:cxn modelId="{D95A2AC6-B2D1-4C37-A603-9A2E4AE54323}" type="presOf" srcId="{F4FB0FD1-1A59-49DD-A34E-AA07F6A69359}" destId="{0F5AA263-6C6F-4C5D-8101-218BB1127790}" srcOrd="1" destOrd="0" presId="urn:microsoft.com/office/officeart/2005/8/layout/bProcess3"/>
    <dgm:cxn modelId="{870AD6F9-C20C-479D-A796-E51549E4FE90}" type="presOf" srcId="{5D6ED46A-CEBA-4168-820F-B3E18C738CE1}" destId="{5B525F51-B76B-4AD1-BA07-9B91A41DFD22}" srcOrd="0" destOrd="0" presId="urn:microsoft.com/office/officeart/2005/8/layout/bProcess3"/>
    <dgm:cxn modelId="{B61090F9-1D21-42FD-B31C-613E7B6FFC2E}" srcId="{74FB3589-5381-4652-A871-81076DB36984}" destId="{E5FB82A7-61F8-4410-8749-6F163C451984}" srcOrd="4" destOrd="0" parTransId="{C7C28A23-0664-4FD1-83BF-A2822D1B8FB7}" sibTransId="{A98A9FCE-1129-4DDC-B5E1-7AF0D9C24065}"/>
    <dgm:cxn modelId="{C7E4EC70-95D0-4E18-AF85-16AF313B7E9F}" type="presOf" srcId="{F4483045-59FB-4F42-8CAD-B2432D0240D1}" destId="{A30B134B-0E8D-4B09-B125-3E4A2EEA9BA9}" srcOrd="1" destOrd="0" presId="urn:microsoft.com/office/officeart/2005/8/layout/bProcess3"/>
    <dgm:cxn modelId="{27CE72E1-CD23-403E-A5BB-A715BC674E52}" type="presOf" srcId="{A98A9FCE-1129-4DDC-B5E1-7AF0D9C24065}" destId="{C58C0C73-B9BA-4FE0-BA19-2CD22646D0EA}" srcOrd="1" destOrd="0" presId="urn:microsoft.com/office/officeart/2005/8/layout/bProcess3"/>
    <dgm:cxn modelId="{7E550113-3604-4CE2-8C43-845397E53960}" type="presOf" srcId="{74FB3589-5381-4652-A871-81076DB36984}" destId="{0D7D21D5-1620-4271-A9DD-ABF842CF3C90}" srcOrd="0" destOrd="0" presId="urn:microsoft.com/office/officeart/2005/8/layout/bProcess3"/>
    <dgm:cxn modelId="{AE0D5759-B67D-439C-9281-5A8B5A3972D9}" type="presOf" srcId="{F4FB0FD1-1A59-49DD-A34E-AA07F6A69359}" destId="{FD7F0ED3-8CF2-4B5B-8195-2F7D6EC74389}" srcOrd="0" destOrd="0" presId="urn:microsoft.com/office/officeart/2005/8/layout/bProcess3"/>
    <dgm:cxn modelId="{364BAD82-87A0-473A-86A7-844B6ADEEEC5}" type="presOf" srcId="{F4483045-59FB-4F42-8CAD-B2432D0240D1}" destId="{D11F52EC-FFB1-4206-8DE1-3C4D10DF6853}" srcOrd="0" destOrd="0" presId="urn:microsoft.com/office/officeart/2005/8/layout/bProcess3"/>
    <dgm:cxn modelId="{E8F98D95-AD6F-424A-8611-5DFA606C5100}" type="presOf" srcId="{881CE0C9-00B9-49B4-9599-39EA2491BCAC}" destId="{FB18F8A7-D96E-4C44-86D2-46EC6C8CEB45}" srcOrd="0" destOrd="0" presId="urn:microsoft.com/office/officeart/2005/8/layout/bProcess3"/>
    <dgm:cxn modelId="{BC18B505-A22A-49FC-9CF3-754F8917FC78}" type="presOf" srcId="{A98A9FCE-1129-4DDC-B5E1-7AF0D9C24065}" destId="{F9368513-EBEE-437E-BCA1-09D9C8DDD21B}" srcOrd="0" destOrd="0" presId="urn:microsoft.com/office/officeart/2005/8/layout/bProcess3"/>
    <dgm:cxn modelId="{75F610EA-325F-492C-81F2-90B50A74949B}" type="presParOf" srcId="{0D7D21D5-1620-4271-A9DD-ABF842CF3C90}" destId="{03845B20-1B1A-4C84-A3DA-7181BC7C8D41}" srcOrd="0" destOrd="0" presId="urn:microsoft.com/office/officeart/2005/8/layout/bProcess3"/>
    <dgm:cxn modelId="{5DD9F7C1-F18F-4F0E-AFC2-9D5B68B4F03F}" type="presParOf" srcId="{0D7D21D5-1620-4271-A9DD-ABF842CF3C90}" destId="{D11F52EC-FFB1-4206-8DE1-3C4D10DF6853}" srcOrd="1" destOrd="0" presId="urn:microsoft.com/office/officeart/2005/8/layout/bProcess3"/>
    <dgm:cxn modelId="{306C37D8-14F4-4A18-9235-FA96CCC751CB}" type="presParOf" srcId="{D11F52EC-FFB1-4206-8DE1-3C4D10DF6853}" destId="{A30B134B-0E8D-4B09-B125-3E4A2EEA9BA9}" srcOrd="0" destOrd="0" presId="urn:microsoft.com/office/officeart/2005/8/layout/bProcess3"/>
    <dgm:cxn modelId="{B105E65E-A91B-4C04-A76E-E08ED6E00460}" type="presParOf" srcId="{0D7D21D5-1620-4271-A9DD-ABF842CF3C90}" destId="{8A841D81-4419-4C2E-B8CC-E338ED80DECA}" srcOrd="2" destOrd="0" presId="urn:microsoft.com/office/officeart/2005/8/layout/bProcess3"/>
    <dgm:cxn modelId="{97EBD154-B9EC-4DD0-A58B-6C4E206B614B}" type="presParOf" srcId="{0D7D21D5-1620-4271-A9DD-ABF842CF3C90}" destId="{FD7F0ED3-8CF2-4B5B-8195-2F7D6EC74389}" srcOrd="3" destOrd="0" presId="urn:microsoft.com/office/officeart/2005/8/layout/bProcess3"/>
    <dgm:cxn modelId="{7C55FDA0-83EC-4A87-A1F1-0893DBE94847}" type="presParOf" srcId="{FD7F0ED3-8CF2-4B5B-8195-2F7D6EC74389}" destId="{0F5AA263-6C6F-4C5D-8101-218BB1127790}" srcOrd="0" destOrd="0" presId="urn:microsoft.com/office/officeart/2005/8/layout/bProcess3"/>
    <dgm:cxn modelId="{F60C4E47-919D-4B30-A563-1B00747A209D}" type="presParOf" srcId="{0D7D21D5-1620-4271-A9DD-ABF842CF3C90}" destId="{5B525F51-B76B-4AD1-BA07-9B91A41DFD22}" srcOrd="4" destOrd="0" presId="urn:microsoft.com/office/officeart/2005/8/layout/bProcess3"/>
    <dgm:cxn modelId="{1D9B07C5-E70A-43A2-8BA8-2568BF208369}" type="presParOf" srcId="{0D7D21D5-1620-4271-A9DD-ABF842CF3C90}" destId="{DF946D31-A6D5-4A74-A6EB-2AA209FBA077}" srcOrd="5" destOrd="0" presId="urn:microsoft.com/office/officeart/2005/8/layout/bProcess3"/>
    <dgm:cxn modelId="{CCD5FD76-A2C4-4B04-8814-185551039B0C}" type="presParOf" srcId="{DF946D31-A6D5-4A74-A6EB-2AA209FBA077}" destId="{9DBAB60C-7AF0-4515-BF5E-095E668D3D62}" srcOrd="0" destOrd="0" presId="urn:microsoft.com/office/officeart/2005/8/layout/bProcess3"/>
    <dgm:cxn modelId="{D513C839-19DA-4636-9687-F666F6C62365}" type="presParOf" srcId="{0D7D21D5-1620-4271-A9DD-ABF842CF3C90}" destId="{FB18F8A7-D96E-4C44-86D2-46EC6C8CEB45}" srcOrd="6" destOrd="0" presId="urn:microsoft.com/office/officeart/2005/8/layout/bProcess3"/>
    <dgm:cxn modelId="{86FF576A-753F-46DA-A506-43403523A6BC}" type="presParOf" srcId="{0D7D21D5-1620-4271-A9DD-ABF842CF3C90}" destId="{2CFAFFAD-6EF0-446A-8357-B1ED99BA4777}" srcOrd="7" destOrd="0" presId="urn:microsoft.com/office/officeart/2005/8/layout/bProcess3"/>
    <dgm:cxn modelId="{B87CAA11-8F76-425F-9D19-D9C11494F5C1}" type="presParOf" srcId="{2CFAFFAD-6EF0-446A-8357-B1ED99BA4777}" destId="{CAB1B334-F879-49EC-8210-E9FC4DA6D14C}" srcOrd="0" destOrd="0" presId="urn:microsoft.com/office/officeart/2005/8/layout/bProcess3"/>
    <dgm:cxn modelId="{66C9C79D-680A-47F8-828A-12E01F8F96D9}" type="presParOf" srcId="{0D7D21D5-1620-4271-A9DD-ABF842CF3C90}" destId="{1BE67C60-8F97-4719-A78F-87FC1A4E3B86}" srcOrd="8" destOrd="0" presId="urn:microsoft.com/office/officeart/2005/8/layout/bProcess3"/>
    <dgm:cxn modelId="{06517203-8B99-432F-B92D-E8EA253CBE81}" type="presParOf" srcId="{0D7D21D5-1620-4271-A9DD-ABF842CF3C90}" destId="{F9368513-EBEE-437E-BCA1-09D9C8DDD21B}" srcOrd="9" destOrd="0" presId="urn:microsoft.com/office/officeart/2005/8/layout/bProcess3"/>
    <dgm:cxn modelId="{F43E43A6-95F5-45BA-A6AD-419F437AD549}" type="presParOf" srcId="{F9368513-EBEE-437E-BCA1-09D9C8DDD21B}" destId="{C58C0C73-B9BA-4FE0-BA19-2CD22646D0EA}" srcOrd="0" destOrd="0" presId="urn:microsoft.com/office/officeart/2005/8/layout/bProcess3"/>
    <dgm:cxn modelId="{6B127D29-2882-4C94-917C-1FB33F711DEA}" type="presParOf" srcId="{0D7D21D5-1620-4271-A9DD-ABF842CF3C90}" destId="{56483028-F1DF-4E62-9FF1-62C9A87B242D}"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17C87A-233E-41D6-98DE-575C986D25A6}" type="doc">
      <dgm:prSet loTypeId="urn:microsoft.com/office/officeart/2005/8/layout/hProcess11" loCatId="process" qsTypeId="urn:microsoft.com/office/officeart/2005/8/quickstyle/simple1" qsCatId="simple" csTypeId="urn:microsoft.com/office/officeart/2005/8/colors/accent1_3" csCatId="accent1" phldr="1"/>
      <dgm:spPr/>
      <dgm:t>
        <a:bodyPr/>
        <a:lstStyle/>
        <a:p>
          <a:endParaRPr lang="en-US"/>
        </a:p>
      </dgm:t>
    </dgm:pt>
    <dgm:pt modelId="{86C6EDB6-E514-4387-9FB8-DF97F32D255D}" type="parTrans" cxnId="{E285E414-C209-45C0-8832-E1E24569EAAE}">
      <dgm:prSet/>
      <dgm:spPr/>
      <dgm:t>
        <a:bodyPr/>
        <a:lstStyle/>
        <a:p>
          <a:endParaRPr lang="en-US"/>
        </a:p>
      </dgm:t>
    </dgm:pt>
    <dgm:pt modelId="{7A3A7EF9-9226-4098-822D-884E7261D453}">
      <dgm:prSet custT="1"/>
      <dgm:spPr>
        <a:solidFill>
          <a:schemeClr val="accent1">
            <a:lumMod val="75000"/>
          </a:schemeClr>
        </a:solidFill>
      </dgm:spPr>
      <dgm:t>
        <a:bodyPr/>
        <a:lstStyle/>
        <a:p>
          <a:r>
            <a:rPr lang="en-US" sz="1700">
              <a:solidFill>
                <a:schemeClr val="bg1"/>
              </a:solidFill>
            </a:rPr>
            <a:t>Party should be allowed to give a narrative first</a:t>
          </a:r>
        </a:p>
      </dgm:t>
    </dgm:pt>
    <dgm:pt modelId="{55BF3FEE-E207-4573-A8E6-37162C033EC5}" type="sibTrans" cxnId="{E285E414-C209-45C0-8832-E1E24569EAAE}">
      <dgm:prSet/>
      <dgm:spPr/>
      <dgm:t>
        <a:bodyPr/>
        <a:lstStyle/>
        <a:p>
          <a:endParaRPr lang="en-US"/>
        </a:p>
      </dgm:t>
    </dgm:pt>
    <dgm:pt modelId="{8EFCC2D1-9004-4F8C-AB47-6CFBD654755D}" type="parTrans" cxnId="{1723DC21-E826-48E3-8F15-0F580500A235}">
      <dgm:prSet/>
      <dgm:spPr/>
      <dgm:t>
        <a:bodyPr/>
        <a:lstStyle/>
        <a:p>
          <a:endParaRPr lang="en-US"/>
        </a:p>
      </dgm:t>
    </dgm:pt>
    <dgm:pt modelId="{CA77298A-E9C5-48E5-A474-BB3E87FE602B}">
      <dgm:prSet custT="1"/>
      <dgm:spPr>
        <a:solidFill>
          <a:srgbClr val="1F28D7"/>
        </a:solidFill>
      </dgm:spPr>
      <dgm:t>
        <a:bodyPr/>
        <a:lstStyle/>
        <a:p>
          <a:r>
            <a:rPr lang="en-US" sz="1700">
              <a:solidFill>
                <a:schemeClr val="bg1"/>
              </a:solidFill>
            </a:rPr>
            <a:t>Followed by questioning from decision-maker(s)</a:t>
          </a:r>
        </a:p>
      </dgm:t>
    </dgm:pt>
    <dgm:pt modelId="{2810C24C-E6A8-4E08-BA26-40FA86A9B719}" type="sibTrans" cxnId="{1723DC21-E826-48E3-8F15-0F580500A235}">
      <dgm:prSet/>
      <dgm:spPr/>
      <dgm:t>
        <a:bodyPr/>
        <a:lstStyle/>
        <a:p>
          <a:endParaRPr lang="en-US"/>
        </a:p>
      </dgm:t>
    </dgm:pt>
    <dgm:pt modelId="{E4A1BB85-BD77-44FC-B9DD-D9493852C431}" type="parTrans" cxnId="{30B3608D-C596-483E-9FBD-998BAE212529}">
      <dgm:prSet/>
      <dgm:spPr/>
      <dgm:t>
        <a:bodyPr/>
        <a:lstStyle/>
        <a:p>
          <a:endParaRPr lang="en-US"/>
        </a:p>
      </dgm:t>
    </dgm:pt>
    <dgm:pt modelId="{F0A11BF9-898C-4406-9103-5193B3615353}">
      <dgm:prSet custT="1"/>
      <dgm:spPr>
        <a:solidFill>
          <a:srgbClr val="575FF7"/>
        </a:solidFill>
      </dgm:spPr>
      <dgm:t>
        <a:bodyPr/>
        <a:lstStyle/>
        <a:p>
          <a:r>
            <a:rPr lang="en-US" sz="1700">
              <a:solidFill>
                <a:schemeClr val="bg1"/>
              </a:solidFill>
            </a:rPr>
            <a:t>Followed by questioning, including cross-examination, by advisor for other party</a:t>
          </a:r>
        </a:p>
      </dgm:t>
    </dgm:pt>
    <dgm:pt modelId="{5E09B532-777D-44FC-97CD-1331F49D1D91}" type="sibTrans" cxnId="{30B3608D-C596-483E-9FBD-998BAE212529}">
      <dgm:prSet/>
      <dgm:spPr/>
      <dgm:t>
        <a:bodyPr/>
        <a:lstStyle/>
        <a:p>
          <a:endParaRPr lang="en-US"/>
        </a:p>
      </dgm:t>
    </dgm:pt>
    <dgm:pt modelId="{A222C11E-A6EF-4859-93A4-0AAA60142B77}" type="pres">
      <dgm:prSet presAssocID="{3717C87A-233E-41D6-98DE-575C986D25A6}" presName="Name0" presStyleCnt="0">
        <dgm:presLayoutVars>
          <dgm:dir/>
          <dgm:resizeHandles val="exact"/>
        </dgm:presLayoutVars>
      </dgm:prSet>
      <dgm:spPr/>
      <dgm:t>
        <a:bodyPr/>
        <a:lstStyle/>
        <a:p>
          <a:endParaRPr/>
        </a:p>
      </dgm:t>
    </dgm:pt>
    <dgm:pt modelId="{DD374C59-0148-47BE-BFD3-490B5919FD27}" type="pres">
      <dgm:prSet presAssocID="{3717C87A-233E-41D6-98DE-575C986D25A6}" presName="arrow" presStyleLbl="bgShp" presStyleIdx="0" presStyleCnt="1"/>
      <dgm:spPr/>
      <dgm:t>
        <a:bodyPr/>
        <a:lstStyle/>
        <a:p>
          <a:endParaRPr/>
        </a:p>
      </dgm:t>
    </dgm:pt>
    <dgm:pt modelId="{E6CC0506-561D-4367-AF90-05944F4BC525}" type="pres">
      <dgm:prSet presAssocID="{3717C87A-233E-41D6-98DE-575C986D25A6}" presName="points" presStyleCnt="0"/>
      <dgm:spPr/>
      <dgm:t>
        <a:bodyPr/>
        <a:lstStyle/>
        <a:p>
          <a:endParaRPr/>
        </a:p>
      </dgm:t>
    </dgm:pt>
    <dgm:pt modelId="{D99A135C-3233-450F-AB95-425F13B08699}" type="pres">
      <dgm:prSet presAssocID="{7A3A7EF9-9226-4098-822D-884E7261D453}" presName="compositeA" presStyleCnt="0"/>
      <dgm:spPr/>
    </dgm:pt>
    <dgm:pt modelId="{1E5AA997-4E4E-4981-80DF-9ED239C0BF04}" type="pres">
      <dgm:prSet presAssocID="{7A3A7EF9-9226-4098-822D-884E7261D453}" presName="textA" presStyleLbl="revTx" presStyleIdx="0" presStyleCnt="3">
        <dgm:presLayoutVars>
          <dgm:bulletEnabled val="1"/>
        </dgm:presLayoutVars>
      </dgm:prSet>
      <dgm:spPr/>
      <dgm:t>
        <a:bodyPr/>
        <a:lstStyle/>
        <a:p>
          <a:endParaRPr lang="en-US"/>
        </a:p>
      </dgm:t>
    </dgm:pt>
    <dgm:pt modelId="{41BF445A-6169-4828-B574-71622BA147A2}" type="pres">
      <dgm:prSet presAssocID="{7A3A7EF9-9226-4098-822D-884E7261D453}" presName="circleA" presStyleLbl="node1" presStyleIdx="0" presStyleCnt="3"/>
      <dgm:spPr/>
    </dgm:pt>
    <dgm:pt modelId="{6020D82F-F06B-4D89-B6FF-B43A46A172FE}" type="pres">
      <dgm:prSet presAssocID="{7A3A7EF9-9226-4098-822D-884E7261D453}" presName="spaceA" presStyleCnt="0"/>
      <dgm:spPr/>
    </dgm:pt>
    <dgm:pt modelId="{85FE4488-EB61-4E92-9C75-D2092D4C5D04}" type="pres">
      <dgm:prSet presAssocID="{55BF3FEE-E207-4573-A8E6-37162C033EC5}" presName="space" presStyleCnt="0"/>
      <dgm:spPr/>
      <dgm:t>
        <a:bodyPr/>
        <a:lstStyle/>
        <a:p>
          <a:endParaRPr/>
        </a:p>
      </dgm:t>
    </dgm:pt>
    <dgm:pt modelId="{C8DF72CD-1604-4305-8DAC-21F4D82F1655}" type="pres">
      <dgm:prSet presAssocID="{CA77298A-E9C5-48E5-A474-BB3E87FE602B}" presName="compositeB" presStyleCnt="0"/>
      <dgm:spPr/>
    </dgm:pt>
    <dgm:pt modelId="{088D3C22-23F5-481B-BE62-D2E64DC5D58F}" type="pres">
      <dgm:prSet presAssocID="{CA77298A-E9C5-48E5-A474-BB3E87FE602B}" presName="textB" presStyleLbl="revTx" presStyleIdx="1" presStyleCnt="3">
        <dgm:presLayoutVars>
          <dgm:bulletEnabled val="1"/>
        </dgm:presLayoutVars>
      </dgm:prSet>
      <dgm:spPr/>
      <dgm:t>
        <a:bodyPr/>
        <a:lstStyle/>
        <a:p>
          <a:endParaRPr lang="en-US"/>
        </a:p>
      </dgm:t>
    </dgm:pt>
    <dgm:pt modelId="{7A6C07B2-121E-4E39-A339-BD2EA2E80BE2}" type="pres">
      <dgm:prSet presAssocID="{CA77298A-E9C5-48E5-A474-BB3E87FE602B}" presName="circleB" presStyleLbl="node1" presStyleIdx="1" presStyleCnt="3"/>
      <dgm:spPr/>
    </dgm:pt>
    <dgm:pt modelId="{BF42933F-584F-46BB-AA4B-95E52B312409}" type="pres">
      <dgm:prSet presAssocID="{CA77298A-E9C5-48E5-A474-BB3E87FE602B}" presName="spaceB" presStyleCnt="0"/>
      <dgm:spPr/>
    </dgm:pt>
    <dgm:pt modelId="{B621647F-747E-46E8-B10F-157E1D31FADB}" type="pres">
      <dgm:prSet presAssocID="{2810C24C-E6A8-4E08-BA26-40FA86A9B719}" presName="space" presStyleCnt="0"/>
      <dgm:spPr/>
      <dgm:t>
        <a:bodyPr/>
        <a:lstStyle/>
        <a:p>
          <a:endParaRPr/>
        </a:p>
      </dgm:t>
    </dgm:pt>
    <dgm:pt modelId="{63DBD939-03FC-4FE4-8B37-98F70D342031}" type="pres">
      <dgm:prSet presAssocID="{F0A11BF9-898C-4406-9103-5193B3615353}" presName="compositeA" presStyleCnt="0"/>
      <dgm:spPr/>
    </dgm:pt>
    <dgm:pt modelId="{B3140EEC-6367-47A0-AD63-5869FF005AF3}" type="pres">
      <dgm:prSet presAssocID="{F0A11BF9-898C-4406-9103-5193B3615353}" presName="textA" presStyleLbl="revTx" presStyleIdx="2" presStyleCnt="3">
        <dgm:presLayoutVars>
          <dgm:bulletEnabled val="1"/>
        </dgm:presLayoutVars>
      </dgm:prSet>
      <dgm:spPr/>
      <dgm:t>
        <a:bodyPr/>
        <a:lstStyle/>
        <a:p>
          <a:endParaRPr lang="en-US"/>
        </a:p>
      </dgm:t>
    </dgm:pt>
    <dgm:pt modelId="{C0B9CCAB-3505-4207-A2B2-DF820BD198E3}" type="pres">
      <dgm:prSet presAssocID="{F0A11BF9-898C-4406-9103-5193B3615353}" presName="circleA" presStyleLbl="node1" presStyleIdx="2" presStyleCnt="3"/>
      <dgm:spPr/>
    </dgm:pt>
    <dgm:pt modelId="{BC00F358-7E61-455E-9B09-716D55755D00}" type="pres">
      <dgm:prSet presAssocID="{F0A11BF9-898C-4406-9103-5193B3615353}" presName="spaceA" presStyleCnt="0"/>
      <dgm:spPr/>
    </dgm:pt>
  </dgm:ptLst>
  <dgm:cxnLst>
    <dgm:cxn modelId="{7F2B1C54-2D42-43D0-ACF8-16AFC1B0CA68}" type="presOf" srcId="{CA77298A-E9C5-48E5-A474-BB3E87FE602B}" destId="{088D3C22-23F5-481B-BE62-D2E64DC5D58F}" srcOrd="0" destOrd="0" presId="urn:microsoft.com/office/officeart/2005/8/layout/hProcess11"/>
    <dgm:cxn modelId="{E285E414-C209-45C0-8832-E1E24569EAAE}" srcId="{3717C87A-233E-41D6-98DE-575C986D25A6}" destId="{7A3A7EF9-9226-4098-822D-884E7261D453}" srcOrd="0" destOrd="0" parTransId="{86C6EDB6-E514-4387-9FB8-DF97F32D255D}" sibTransId="{55BF3FEE-E207-4573-A8E6-37162C033EC5}"/>
    <dgm:cxn modelId="{39A66B10-A9F3-4586-8B54-F0CD6746668C}" type="presOf" srcId="{3717C87A-233E-41D6-98DE-575C986D25A6}" destId="{A222C11E-A6EF-4859-93A4-0AAA60142B77}" srcOrd="0" destOrd="0" presId="urn:microsoft.com/office/officeart/2005/8/layout/hProcess11"/>
    <dgm:cxn modelId="{1723DC21-E826-48E3-8F15-0F580500A235}" srcId="{3717C87A-233E-41D6-98DE-575C986D25A6}" destId="{CA77298A-E9C5-48E5-A474-BB3E87FE602B}" srcOrd="1" destOrd="0" parTransId="{8EFCC2D1-9004-4F8C-AB47-6CFBD654755D}" sibTransId="{2810C24C-E6A8-4E08-BA26-40FA86A9B719}"/>
    <dgm:cxn modelId="{0F5D5215-99BE-469D-A7E0-429C8AE367DC}" type="presOf" srcId="{F0A11BF9-898C-4406-9103-5193B3615353}" destId="{B3140EEC-6367-47A0-AD63-5869FF005AF3}" srcOrd="0" destOrd="0" presId="urn:microsoft.com/office/officeart/2005/8/layout/hProcess11"/>
    <dgm:cxn modelId="{30B3608D-C596-483E-9FBD-998BAE212529}" srcId="{3717C87A-233E-41D6-98DE-575C986D25A6}" destId="{F0A11BF9-898C-4406-9103-5193B3615353}" srcOrd="2" destOrd="0" parTransId="{E4A1BB85-BD77-44FC-B9DD-D9493852C431}" sibTransId="{5E09B532-777D-44FC-97CD-1331F49D1D91}"/>
    <dgm:cxn modelId="{B70866AD-8DED-4068-96B7-C21540A8E9B3}" type="presOf" srcId="{7A3A7EF9-9226-4098-822D-884E7261D453}" destId="{1E5AA997-4E4E-4981-80DF-9ED239C0BF04}" srcOrd="0" destOrd="0" presId="urn:microsoft.com/office/officeart/2005/8/layout/hProcess11"/>
    <dgm:cxn modelId="{461625BC-9DBF-4776-8824-555CB33520D7}" type="presParOf" srcId="{A222C11E-A6EF-4859-93A4-0AAA60142B77}" destId="{DD374C59-0148-47BE-BFD3-490B5919FD27}" srcOrd="0" destOrd="0" presId="urn:microsoft.com/office/officeart/2005/8/layout/hProcess11"/>
    <dgm:cxn modelId="{5A8EABBE-CAC7-4FDA-9486-210D92A62B16}" type="presParOf" srcId="{A222C11E-A6EF-4859-93A4-0AAA60142B77}" destId="{E6CC0506-561D-4367-AF90-05944F4BC525}" srcOrd="1" destOrd="0" presId="urn:microsoft.com/office/officeart/2005/8/layout/hProcess11"/>
    <dgm:cxn modelId="{A409FC8F-FFBA-4DC8-AA57-9FBE6B19F2E2}" type="presParOf" srcId="{E6CC0506-561D-4367-AF90-05944F4BC525}" destId="{D99A135C-3233-450F-AB95-425F13B08699}" srcOrd="0" destOrd="0" presId="urn:microsoft.com/office/officeart/2005/8/layout/hProcess11"/>
    <dgm:cxn modelId="{8FBD03C5-E8FF-46A9-BCAC-DFA12EFE48EE}" type="presParOf" srcId="{D99A135C-3233-450F-AB95-425F13B08699}" destId="{1E5AA997-4E4E-4981-80DF-9ED239C0BF04}" srcOrd="0" destOrd="0" presId="urn:microsoft.com/office/officeart/2005/8/layout/hProcess11"/>
    <dgm:cxn modelId="{94643BAF-F175-4DB9-A72D-120ABBE8E12D}" type="presParOf" srcId="{D99A135C-3233-450F-AB95-425F13B08699}" destId="{41BF445A-6169-4828-B574-71622BA147A2}" srcOrd="1" destOrd="0" presId="urn:microsoft.com/office/officeart/2005/8/layout/hProcess11"/>
    <dgm:cxn modelId="{47DC004D-60CA-410F-B5C6-FBA439DA8C6C}" type="presParOf" srcId="{D99A135C-3233-450F-AB95-425F13B08699}" destId="{6020D82F-F06B-4D89-B6FF-B43A46A172FE}" srcOrd="2" destOrd="0" presId="urn:microsoft.com/office/officeart/2005/8/layout/hProcess11"/>
    <dgm:cxn modelId="{D781062B-8EAB-47D6-AD21-D8AE5E030620}" type="presParOf" srcId="{E6CC0506-561D-4367-AF90-05944F4BC525}" destId="{85FE4488-EB61-4E92-9C75-D2092D4C5D04}" srcOrd="1" destOrd="0" presId="urn:microsoft.com/office/officeart/2005/8/layout/hProcess11"/>
    <dgm:cxn modelId="{B87CF9EA-0B99-4290-AC86-DA19B7CF6183}" type="presParOf" srcId="{E6CC0506-561D-4367-AF90-05944F4BC525}" destId="{C8DF72CD-1604-4305-8DAC-21F4D82F1655}" srcOrd="2" destOrd="0" presId="urn:microsoft.com/office/officeart/2005/8/layout/hProcess11"/>
    <dgm:cxn modelId="{677BB9EF-9C61-4C83-BB41-DC5A1640867E}" type="presParOf" srcId="{C8DF72CD-1604-4305-8DAC-21F4D82F1655}" destId="{088D3C22-23F5-481B-BE62-D2E64DC5D58F}" srcOrd="0" destOrd="0" presId="urn:microsoft.com/office/officeart/2005/8/layout/hProcess11"/>
    <dgm:cxn modelId="{90EA98AC-4DA6-4602-87A5-59CB9FBC681F}" type="presParOf" srcId="{C8DF72CD-1604-4305-8DAC-21F4D82F1655}" destId="{7A6C07B2-121E-4E39-A339-BD2EA2E80BE2}" srcOrd="1" destOrd="0" presId="urn:microsoft.com/office/officeart/2005/8/layout/hProcess11"/>
    <dgm:cxn modelId="{8DEF982C-5F63-47E0-A871-B5D790FD964B}" type="presParOf" srcId="{C8DF72CD-1604-4305-8DAC-21F4D82F1655}" destId="{BF42933F-584F-46BB-AA4B-95E52B312409}" srcOrd="2" destOrd="0" presId="urn:microsoft.com/office/officeart/2005/8/layout/hProcess11"/>
    <dgm:cxn modelId="{4D4EBCCD-640D-4289-B6D3-2823BAB8EA84}" type="presParOf" srcId="{E6CC0506-561D-4367-AF90-05944F4BC525}" destId="{B621647F-747E-46E8-B10F-157E1D31FADB}" srcOrd="3" destOrd="0" presId="urn:microsoft.com/office/officeart/2005/8/layout/hProcess11"/>
    <dgm:cxn modelId="{8042B8C6-CB3B-48B3-B705-8C721C8CB3C8}" type="presParOf" srcId="{E6CC0506-561D-4367-AF90-05944F4BC525}" destId="{63DBD939-03FC-4FE4-8B37-98F70D342031}" srcOrd="4" destOrd="0" presId="urn:microsoft.com/office/officeart/2005/8/layout/hProcess11"/>
    <dgm:cxn modelId="{43730F97-5AB6-47BA-BF65-7E61B3AAC7FE}" type="presParOf" srcId="{63DBD939-03FC-4FE4-8B37-98F70D342031}" destId="{B3140EEC-6367-47A0-AD63-5869FF005AF3}" srcOrd="0" destOrd="0" presId="urn:microsoft.com/office/officeart/2005/8/layout/hProcess11"/>
    <dgm:cxn modelId="{F7C9390F-05D5-4AA2-AA64-E9E726047727}" type="presParOf" srcId="{63DBD939-03FC-4FE4-8B37-98F70D342031}" destId="{C0B9CCAB-3505-4207-A2B2-DF820BD198E3}" srcOrd="1" destOrd="0" presId="urn:microsoft.com/office/officeart/2005/8/layout/hProcess11"/>
    <dgm:cxn modelId="{5494824F-62AC-450F-B43C-111CFFD777FC}" type="presParOf" srcId="{63DBD939-03FC-4FE4-8B37-98F70D342031}" destId="{BC00F358-7E61-455E-9B09-716D55755D0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17C87A-233E-41D6-98DE-575C986D25A6}" type="doc">
      <dgm:prSet loTypeId="urn:microsoft.com/office/officeart/2005/8/layout/hProcess11" loCatId="process" qsTypeId="urn:microsoft.com/office/officeart/2005/8/quickstyle/simple1" qsCatId="simple" csTypeId="urn:microsoft.com/office/officeart/2005/8/colors/accent1_3" csCatId="accent1" phldr="1"/>
      <dgm:spPr/>
      <dgm:t>
        <a:bodyPr/>
        <a:lstStyle/>
        <a:p>
          <a:endParaRPr lang="en-US"/>
        </a:p>
      </dgm:t>
    </dgm:pt>
    <dgm:pt modelId="{86C6EDB6-E514-4387-9FB8-DF97F32D255D}" type="parTrans" cxnId="{E285E414-C209-45C0-8832-E1E24569EAAE}">
      <dgm:prSet/>
      <dgm:spPr/>
      <dgm:t>
        <a:bodyPr/>
        <a:lstStyle/>
        <a:p>
          <a:endParaRPr lang="en-US"/>
        </a:p>
      </dgm:t>
    </dgm:pt>
    <dgm:pt modelId="{7A3A7EF9-9226-4098-822D-884E7261D453}">
      <dgm:prSet custT="1"/>
      <dgm:spPr>
        <a:solidFill>
          <a:schemeClr val="accent1">
            <a:lumMod val="75000"/>
          </a:schemeClr>
        </a:solidFill>
      </dgm:spPr>
      <dgm:t>
        <a:bodyPr/>
        <a:lstStyle/>
        <a:p>
          <a:r>
            <a:rPr lang="en-US" sz="1700">
              <a:solidFill>
                <a:schemeClr val="bg1"/>
              </a:solidFill>
            </a:rPr>
            <a:t>Witness is first questioned by the decision-maker(s)</a:t>
          </a:r>
        </a:p>
      </dgm:t>
    </dgm:pt>
    <dgm:pt modelId="{55BF3FEE-E207-4573-A8E6-37162C033EC5}" type="sibTrans" cxnId="{E285E414-C209-45C0-8832-E1E24569EAAE}">
      <dgm:prSet/>
      <dgm:spPr/>
      <dgm:t>
        <a:bodyPr/>
        <a:lstStyle/>
        <a:p>
          <a:endParaRPr lang="en-US"/>
        </a:p>
      </dgm:t>
    </dgm:pt>
    <dgm:pt modelId="{9EB03379-0362-4866-BB9F-2EF1DCF08CEA}" type="parTrans" cxnId="{A930DD93-B8AD-404B-A1DE-443E34E98882}">
      <dgm:prSet/>
      <dgm:spPr/>
      <dgm:t>
        <a:bodyPr/>
        <a:lstStyle/>
        <a:p>
          <a:endParaRPr lang="en-US"/>
        </a:p>
      </dgm:t>
    </dgm:pt>
    <dgm:pt modelId="{00E4A4BA-C64D-4761-81FB-7337C9F160A1}">
      <dgm:prSet custT="1"/>
      <dgm:spPr>
        <a:solidFill>
          <a:srgbClr val="1F28D7"/>
        </a:solidFill>
      </dgm:spPr>
      <dgm:t>
        <a:bodyPr/>
        <a:lstStyle/>
        <a:p>
          <a:r>
            <a:rPr lang="en-US" sz="1700">
              <a:solidFill>
                <a:schemeClr val="bg1"/>
              </a:solidFill>
            </a:rPr>
            <a:t>Followed by questioning, including cross-examination, from advisor for complainant</a:t>
          </a:r>
        </a:p>
      </dgm:t>
    </dgm:pt>
    <dgm:pt modelId="{9B119DB8-D067-48C1-9651-F2AE55344F19}" type="sibTrans" cxnId="{A930DD93-B8AD-404B-A1DE-443E34E98882}">
      <dgm:prSet/>
      <dgm:spPr/>
      <dgm:t>
        <a:bodyPr/>
        <a:lstStyle/>
        <a:p>
          <a:endParaRPr lang="en-US"/>
        </a:p>
      </dgm:t>
    </dgm:pt>
    <dgm:pt modelId="{3E2E0A2C-A680-4D5C-B8C9-EFDE01D6CBD3}" type="parTrans" cxnId="{8B3081F3-441D-4D01-A025-61C5B4C065BE}">
      <dgm:prSet/>
      <dgm:spPr/>
      <dgm:t>
        <a:bodyPr/>
        <a:lstStyle/>
        <a:p>
          <a:endParaRPr lang="en-US"/>
        </a:p>
      </dgm:t>
    </dgm:pt>
    <dgm:pt modelId="{A9DD63F3-9C79-47C3-9F4C-BAFAC5EEBB8D}">
      <dgm:prSet custT="1"/>
      <dgm:spPr>
        <a:solidFill>
          <a:srgbClr val="575FF7"/>
        </a:solidFill>
      </dgm:spPr>
      <dgm:t>
        <a:bodyPr/>
        <a:lstStyle/>
        <a:p>
          <a:r>
            <a:rPr lang="en-US" sz="1700">
              <a:solidFill>
                <a:schemeClr val="bg1"/>
              </a:solidFill>
            </a:rPr>
            <a:t>Followed by questioning, including cross-examination, from advisor for respondent</a:t>
          </a:r>
        </a:p>
      </dgm:t>
    </dgm:pt>
    <dgm:pt modelId="{D1C4C766-83FA-4BC7-87E6-A100BE51BC88}" type="sibTrans" cxnId="{8B3081F3-441D-4D01-A025-61C5B4C065BE}">
      <dgm:prSet/>
      <dgm:spPr/>
      <dgm:t>
        <a:bodyPr/>
        <a:lstStyle/>
        <a:p>
          <a:endParaRPr lang="en-US"/>
        </a:p>
      </dgm:t>
    </dgm:pt>
    <dgm:pt modelId="{A222C11E-A6EF-4859-93A4-0AAA60142B77}" type="pres">
      <dgm:prSet presAssocID="{3717C87A-233E-41D6-98DE-575C986D25A6}" presName="Name0" presStyleCnt="0">
        <dgm:presLayoutVars>
          <dgm:dir/>
          <dgm:resizeHandles val="exact"/>
        </dgm:presLayoutVars>
      </dgm:prSet>
      <dgm:spPr/>
      <dgm:t>
        <a:bodyPr/>
        <a:lstStyle/>
        <a:p>
          <a:endParaRPr/>
        </a:p>
      </dgm:t>
    </dgm:pt>
    <dgm:pt modelId="{DD374C59-0148-47BE-BFD3-490B5919FD27}" type="pres">
      <dgm:prSet presAssocID="{3717C87A-233E-41D6-98DE-575C986D25A6}" presName="arrow" presStyleLbl="bgShp" presStyleIdx="0" presStyleCnt="1"/>
      <dgm:spPr/>
      <dgm:t>
        <a:bodyPr/>
        <a:lstStyle/>
        <a:p>
          <a:endParaRPr/>
        </a:p>
      </dgm:t>
    </dgm:pt>
    <dgm:pt modelId="{E6CC0506-561D-4367-AF90-05944F4BC525}" type="pres">
      <dgm:prSet presAssocID="{3717C87A-233E-41D6-98DE-575C986D25A6}" presName="points" presStyleCnt="0"/>
      <dgm:spPr/>
      <dgm:t>
        <a:bodyPr/>
        <a:lstStyle/>
        <a:p>
          <a:endParaRPr/>
        </a:p>
      </dgm:t>
    </dgm:pt>
    <dgm:pt modelId="{A59C3EFA-3A60-4CDF-B5F2-B8B2109FF86B}" type="pres">
      <dgm:prSet presAssocID="{7A3A7EF9-9226-4098-822D-884E7261D453}" presName="compositeA" presStyleCnt="0"/>
      <dgm:spPr/>
    </dgm:pt>
    <dgm:pt modelId="{2C97ED33-9CF1-44B5-9E86-7F783B081CD9}" type="pres">
      <dgm:prSet presAssocID="{7A3A7EF9-9226-4098-822D-884E7261D453}" presName="textA" presStyleLbl="revTx" presStyleIdx="0" presStyleCnt="3">
        <dgm:presLayoutVars>
          <dgm:bulletEnabled val="1"/>
        </dgm:presLayoutVars>
      </dgm:prSet>
      <dgm:spPr/>
      <dgm:t>
        <a:bodyPr/>
        <a:lstStyle/>
        <a:p>
          <a:endParaRPr lang="en-US"/>
        </a:p>
      </dgm:t>
    </dgm:pt>
    <dgm:pt modelId="{50E310F2-B886-4D42-830A-ADB75095CBC6}" type="pres">
      <dgm:prSet presAssocID="{7A3A7EF9-9226-4098-822D-884E7261D453}" presName="circleA" presStyleLbl="node1" presStyleIdx="0" presStyleCnt="3"/>
      <dgm:spPr/>
    </dgm:pt>
    <dgm:pt modelId="{D4F4DB0B-7903-490C-B3F3-19AA6F286C14}" type="pres">
      <dgm:prSet presAssocID="{7A3A7EF9-9226-4098-822D-884E7261D453}" presName="spaceA" presStyleCnt="0"/>
      <dgm:spPr/>
    </dgm:pt>
    <dgm:pt modelId="{85FE4488-EB61-4E92-9C75-D2092D4C5D04}" type="pres">
      <dgm:prSet presAssocID="{55BF3FEE-E207-4573-A8E6-37162C033EC5}" presName="space" presStyleCnt="0"/>
      <dgm:spPr/>
      <dgm:t>
        <a:bodyPr/>
        <a:lstStyle/>
        <a:p>
          <a:endParaRPr/>
        </a:p>
      </dgm:t>
    </dgm:pt>
    <dgm:pt modelId="{9830B12F-6D2C-4752-A072-87660E709266}" type="pres">
      <dgm:prSet presAssocID="{00E4A4BA-C64D-4761-81FB-7337C9F160A1}" presName="compositeB" presStyleCnt="0"/>
      <dgm:spPr/>
    </dgm:pt>
    <dgm:pt modelId="{8EF7B5EF-D514-4925-A0AA-8E37F66FB28E}" type="pres">
      <dgm:prSet presAssocID="{00E4A4BA-C64D-4761-81FB-7337C9F160A1}" presName="textB" presStyleLbl="revTx" presStyleIdx="1" presStyleCnt="3">
        <dgm:presLayoutVars>
          <dgm:bulletEnabled val="1"/>
        </dgm:presLayoutVars>
      </dgm:prSet>
      <dgm:spPr/>
      <dgm:t>
        <a:bodyPr/>
        <a:lstStyle/>
        <a:p>
          <a:endParaRPr lang="en-US"/>
        </a:p>
      </dgm:t>
    </dgm:pt>
    <dgm:pt modelId="{6C7CFBF2-D7B6-45AB-8BD3-87C68ABA6FFC}" type="pres">
      <dgm:prSet presAssocID="{00E4A4BA-C64D-4761-81FB-7337C9F160A1}" presName="circleB" presStyleLbl="node1" presStyleIdx="1" presStyleCnt="3"/>
      <dgm:spPr/>
    </dgm:pt>
    <dgm:pt modelId="{D904FC4F-E7E7-415A-8297-E372544ED525}" type="pres">
      <dgm:prSet presAssocID="{00E4A4BA-C64D-4761-81FB-7337C9F160A1}" presName="spaceB" presStyleCnt="0"/>
      <dgm:spPr/>
    </dgm:pt>
    <dgm:pt modelId="{8BA9BBA3-66AC-45F2-A973-785F8ED05A3D}" type="pres">
      <dgm:prSet presAssocID="{9B119DB8-D067-48C1-9651-F2AE55344F19}" presName="space" presStyleCnt="0"/>
      <dgm:spPr/>
      <dgm:t>
        <a:bodyPr/>
        <a:lstStyle/>
        <a:p>
          <a:endParaRPr/>
        </a:p>
      </dgm:t>
    </dgm:pt>
    <dgm:pt modelId="{A5B7B016-97BF-40B9-A7FB-5DFBF873ED73}" type="pres">
      <dgm:prSet presAssocID="{A9DD63F3-9C79-47C3-9F4C-BAFAC5EEBB8D}" presName="compositeA" presStyleCnt="0"/>
      <dgm:spPr/>
    </dgm:pt>
    <dgm:pt modelId="{BAEF4DDB-CCC0-4C49-8362-4D68DC92E984}" type="pres">
      <dgm:prSet presAssocID="{A9DD63F3-9C79-47C3-9F4C-BAFAC5EEBB8D}" presName="textA" presStyleLbl="revTx" presStyleIdx="2" presStyleCnt="3">
        <dgm:presLayoutVars>
          <dgm:bulletEnabled val="1"/>
        </dgm:presLayoutVars>
      </dgm:prSet>
      <dgm:spPr/>
      <dgm:t>
        <a:bodyPr/>
        <a:lstStyle/>
        <a:p>
          <a:endParaRPr lang="en-US"/>
        </a:p>
      </dgm:t>
    </dgm:pt>
    <dgm:pt modelId="{83810CC2-A551-454E-84FD-7EE656BC3F49}" type="pres">
      <dgm:prSet presAssocID="{A9DD63F3-9C79-47C3-9F4C-BAFAC5EEBB8D}" presName="circleA" presStyleLbl="node1" presStyleIdx="2" presStyleCnt="3"/>
      <dgm:spPr/>
    </dgm:pt>
    <dgm:pt modelId="{BD22C230-6262-455E-94C1-AD9D7B7DFA19}" type="pres">
      <dgm:prSet presAssocID="{A9DD63F3-9C79-47C3-9F4C-BAFAC5EEBB8D}" presName="spaceA" presStyleCnt="0"/>
      <dgm:spPr/>
    </dgm:pt>
  </dgm:ptLst>
  <dgm:cxnLst>
    <dgm:cxn modelId="{8D0C3E83-837C-4453-853A-C5DA475B48D9}" type="presOf" srcId="{A9DD63F3-9C79-47C3-9F4C-BAFAC5EEBB8D}" destId="{BAEF4DDB-CCC0-4C49-8362-4D68DC92E984}" srcOrd="0" destOrd="0" presId="urn:microsoft.com/office/officeart/2005/8/layout/hProcess11"/>
    <dgm:cxn modelId="{20FAC3A9-DD8D-411E-A54F-8260BA727045}" type="presOf" srcId="{00E4A4BA-C64D-4761-81FB-7337C9F160A1}" destId="{8EF7B5EF-D514-4925-A0AA-8E37F66FB28E}" srcOrd="0" destOrd="0" presId="urn:microsoft.com/office/officeart/2005/8/layout/hProcess11"/>
    <dgm:cxn modelId="{A930DD93-B8AD-404B-A1DE-443E34E98882}" srcId="{3717C87A-233E-41D6-98DE-575C986D25A6}" destId="{00E4A4BA-C64D-4761-81FB-7337C9F160A1}" srcOrd="1" destOrd="0" parTransId="{9EB03379-0362-4866-BB9F-2EF1DCF08CEA}" sibTransId="{9B119DB8-D067-48C1-9651-F2AE55344F19}"/>
    <dgm:cxn modelId="{E285E414-C209-45C0-8832-E1E24569EAAE}" srcId="{3717C87A-233E-41D6-98DE-575C986D25A6}" destId="{7A3A7EF9-9226-4098-822D-884E7261D453}" srcOrd="0" destOrd="0" parTransId="{86C6EDB6-E514-4387-9FB8-DF97F32D255D}" sibTransId="{55BF3FEE-E207-4573-A8E6-37162C033EC5}"/>
    <dgm:cxn modelId="{8B3081F3-441D-4D01-A025-61C5B4C065BE}" srcId="{3717C87A-233E-41D6-98DE-575C986D25A6}" destId="{A9DD63F3-9C79-47C3-9F4C-BAFAC5EEBB8D}" srcOrd="2" destOrd="0" parTransId="{3E2E0A2C-A680-4D5C-B8C9-EFDE01D6CBD3}" sibTransId="{D1C4C766-83FA-4BC7-87E6-A100BE51BC88}"/>
    <dgm:cxn modelId="{B92A4B17-F623-46EA-9B2C-A21C812E39A5}" type="presOf" srcId="{3717C87A-233E-41D6-98DE-575C986D25A6}" destId="{A222C11E-A6EF-4859-93A4-0AAA60142B77}" srcOrd="0" destOrd="0" presId="urn:microsoft.com/office/officeart/2005/8/layout/hProcess11"/>
    <dgm:cxn modelId="{70D11DC6-37EF-4330-AE65-1CBDE6A4CAD1}" type="presOf" srcId="{7A3A7EF9-9226-4098-822D-884E7261D453}" destId="{2C97ED33-9CF1-44B5-9E86-7F783B081CD9}" srcOrd="0" destOrd="0" presId="urn:microsoft.com/office/officeart/2005/8/layout/hProcess11"/>
    <dgm:cxn modelId="{7554877A-0F2C-4811-9CCC-71D340B57823}" type="presParOf" srcId="{A222C11E-A6EF-4859-93A4-0AAA60142B77}" destId="{DD374C59-0148-47BE-BFD3-490B5919FD27}" srcOrd="0" destOrd="0" presId="urn:microsoft.com/office/officeart/2005/8/layout/hProcess11"/>
    <dgm:cxn modelId="{E812749B-3698-48A0-8F23-38E6A0FD9E49}" type="presParOf" srcId="{A222C11E-A6EF-4859-93A4-0AAA60142B77}" destId="{E6CC0506-561D-4367-AF90-05944F4BC525}" srcOrd="1" destOrd="0" presId="urn:microsoft.com/office/officeart/2005/8/layout/hProcess11"/>
    <dgm:cxn modelId="{DB967DF2-0C56-48BE-A9EA-DE9192E5AA9E}" type="presParOf" srcId="{E6CC0506-561D-4367-AF90-05944F4BC525}" destId="{A59C3EFA-3A60-4CDF-B5F2-B8B2109FF86B}" srcOrd="0" destOrd="0" presId="urn:microsoft.com/office/officeart/2005/8/layout/hProcess11"/>
    <dgm:cxn modelId="{FF54D4EC-7FEB-4D11-ACDE-7FEE6A64B730}" type="presParOf" srcId="{A59C3EFA-3A60-4CDF-B5F2-B8B2109FF86B}" destId="{2C97ED33-9CF1-44B5-9E86-7F783B081CD9}" srcOrd="0" destOrd="0" presId="urn:microsoft.com/office/officeart/2005/8/layout/hProcess11"/>
    <dgm:cxn modelId="{EED9FEDB-452F-4296-85A1-A2F2DD5B68F7}" type="presParOf" srcId="{A59C3EFA-3A60-4CDF-B5F2-B8B2109FF86B}" destId="{50E310F2-B886-4D42-830A-ADB75095CBC6}" srcOrd="1" destOrd="0" presId="urn:microsoft.com/office/officeart/2005/8/layout/hProcess11"/>
    <dgm:cxn modelId="{2A297B59-6775-42A9-991A-6C1C510C0ABF}" type="presParOf" srcId="{A59C3EFA-3A60-4CDF-B5F2-B8B2109FF86B}" destId="{D4F4DB0B-7903-490C-B3F3-19AA6F286C14}" srcOrd="2" destOrd="0" presId="urn:microsoft.com/office/officeart/2005/8/layout/hProcess11"/>
    <dgm:cxn modelId="{36B654B5-7AF9-4405-BD4B-111C3DB14ACE}" type="presParOf" srcId="{E6CC0506-561D-4367-AF90-05944F4BC525}" destId="{85FE4488-EB61-4E92-9C75-D2092D4C5D04}" srcOrd="1" destOrd="0" presId="urn:microsoft.com/office/officeart/2005/8/layout/hProcess11"/>
    <dgm:cxn modelId="{B198FB47-1A9E-428E-8FC8-24C23AEB8F94}" type="presParOf" srcId="{E6CC0506-561D-4367-AF90-05944F4BC525}" destId="{9830B12F-6D2C-4752-A072-87660E709266}" srcOrd="2" destOrd="0" presId="urn:microsoft.com/office/officeart/2005/8/layout/hProcess11"/>
    <dgm:cxn modelId="{B5A19E5B-9F60-4CE3-98DD-F66C58365A4F}" type="presParOf" srcId="{9830B12F-6D2C-4752-A072-87660E709266}" destId="{8EF7B5EF-D514-4925-A0AA-8E37F66FB28E}" srcOrd="0" destOrd="0" presId="urn:microsoft.com/office/officeart/2005/8/layout/hProcess11"/>
    <dgm:cxn modelId="{1A76FC8F-2F35-4528-8602-78D188545FAA}" type="presParOf" srcId="{9830B12F-6D2C-4752-A072-87660E709266}" destId="{6C7CFBF2-D7B6-45AB-8BD3-87C68ABA6FFC}" srcOrd="1" destOrd="0" presId="urn:microsoft.com/office/officeart/2005/8/layout/hProcess11"/>
    <dgm:cxn modelId="{699BFBD2-2603-48DB-B78B-0A1336EB3531}" type="presParOf" srcId="{9830B12F-6D2C-4752-A072-87660E709266}" destId="{D904FC4F-E7E7-415A-8297-E372544ED525}" srcOrd="2" destOrd="0" presId="urn:microsoft.com/office/officeart/2005/8/layout/hProcess11"/>
    <dgm:cxn modelId="{0A904442-173D-4C74-BD46-09532030FB06}" type="presParOf" srcId="{E6CC0506-561D-4367-AF90-05944F4BC525}" destId="{8BA9BBA3-66AC-45F2-A973-785F8ED05A3D}" srcOrd="3" destOrd="0" presId="urn:microsoft.com/office/officeart/2005/8/layout/hProcess11"/>
    <dgm:cxn modelId="{01322B1F-03A9-4BBE-9448-95DBE6277C07}" type="presParOf" srcId="{E6CC0506-561D-4367-AF90-05944F4BC525}" destId="{A5B7B016-97BF-40B9-A7FB-5DFBF873ED73}" srcOrd="4" destOrd="0" presId="urn:microsoft.com/office/officeart/2005/8/layout/hProcess11"/>
    <dgm:cxn modelId="{5C7E764F-0272-4C7C-A14B-49BCAB2BCD51}" type="presParOf" srcId="{A5B7B016-97BF-40B9-A7FB-5DFBF873ED73}" destId="{BAEF4DDB-CCC0-4C49-8362-4D68DC92E984}" srcOrd="0" destOrd="0" presId="urn:microsoft.com/office/officeart/2005/8/layout/hProcess11"/>
    <dgm:cxn modelId="{4BFBEA4F-80ED-4E3D-830B-AE9F950608EB}" type="presParOf" srcId="{A5B7B016-97BF-40B9-A7FB-5DFBF873ED73}" destId="{83810CC2-A551-454E-84FD-7EE656BC3F49}" srcOrd="1" destOrd="0" presId="urn:microsoft.com/office/officeart/2005/8/layout/hProcess11"/>
    <dgm:cxn modelId="{BF300A70-9CF6-4A4E-8DFE-9C92EB47BA55}" type="presParOf" srcId="{A5B7B016-97BF-40B9-A7FB-5DFBF873ED73}" destId="{BD22C230-6262-455E-94C1-AD9D7B7DFA1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ED46B5-FBD6-4534-A7F8-9E2A004C6046}" type="doc">
      <dgm:prSet loTypeId="urn:microsoft.com/office/officeart/2005/8/layout/vList4" loCatId="picture" qsTypeId="urn:microsoft.com/office/officeart/2005/8/quickstyle/simple1" qsCatId="simple" csTypeId="urn:microsoft.com/office/officeart/2005/8/colors/accent1_3" csCatId="accent1" phldr="1"/>
      <dgm:spPr/>
      <dgm:t>
        <a:bodyPr/>
        <a:lstStyle/>
        <a:p>
          <a:endParaRPr lang="en-US"/>
        </a:p>
      </dgm:t>
    </dgm:pt>
    <dgm:pt modelId="{8DBE0401-1E14-4EB2-9AF9-6D10A1674F60}" type="parTrans" cxnId="{40B98BAE-A1EF-4608-AFD8-2D9E55AEDADB}">
      <dgm:prSet/>
      <dgm:spPr/>
      <dgm:t>
        <a:bodyPr/>
        <a:lstStyle/>
        <a:p>
          <a:endParaRPr lang="en-US"/>
        </a:p>
      </dgm:t>
    </dgm:pt>
    <dgm:pt modelId="{636A9995-8E4D-4E93-9461-0B395E0B8AF5}">
      <dgm:prSet/>
      <dgm:spPr/>
      <dgm:t>
        <a:bodyPr/>
        <a:lstStyle/>
        <a:p>
          <a:r>
            <a:rPr lang="en-US"/>
            <a:t>After hearing, decision-maker(s) must deliberate and consider all the admissible testimony and admissible non-testimonial evidence</a:t>
          </a:r>
        </a:p>
      </dgm:t>
    </dgm:pt>
    <dgm:pt modelId="{23B015F0-49A3-4387-9F14-738431E654D2}" type="sibTrans" cxnId="{40B98BAE-A1EF-4608-AFD8-2D9E55AEDADB}">
      <dgm:prSet/>
      <dgm:spPr/>
      <dgm:t>
        <a:bodyPr/>
        <a:lstStyle/>
        <a:p>
          <a:endParaRPr lang="en-US"/>
        </a:p>
      </dgm:t>
    </dgm:pt>
    <dgm:pt modelId="{2AFEDC41-D2CA-4C2A-8EF0-5C3D42B5360C}" type="parTrans" cxnId="{6D794285-358E-4A4E-9847-2A94FA69D51A}">
      <dgm:prSet/>
      <dgm:spPr/>
      <dgm:t>
        <a:bodyPr/>
        <a:lstStyle/>
        <a:p>
          <a:endParaRPr lang="en-US"/>
        </a:p>
      </dgm:t>
    </dgm:pt>
    <dgm:pt modelId="{C3066C52-4914-4989-96F6-D074E877A326}">
      <dgm:prSet/>
      <dgm:spPr/>
      <dgm:t>
        <a:bodyPr/>
        <a:lstStyle/>
        <a:p>
          <a:r>
            <a:rPr lang="en-US"/>
            <a:t>Evaluate evidence for weight and credibility</a:t>
          </a:r>
        </a:p>
      </dgm:t>
    </dgm:pt>
    <dgm:pt modelId="{01DBA235-75C9-4BA4-9031-25A13435DB67}" type="sibTrans" cxnId="{6D794285-358E-4A4E-9847-2A94FA69D51A}">
      <dgm:prSet/>
      <dgm:spPr/>
      <dgm:t>
        <a:bodyPr/>
        <a:lstStyle/>
        <a:p>
          <a:endParaRPr lang="en-US"/>
        </a:p>
      </dgm:t>
    </dgm:pt>
    <dgm:pt modelId="{DF9BAC83-0877-4B56-B1ED-53D777236C7D}" type="parTrans" cxnId="{61CFC759-6791-458F-85DC-9103F5032429}">
      <dgm:prSet/>
      <dgm:spPr/>
      <dgm:t>
        <a:bodyPr/>
        <a:lstStyle/>
        <a:p>
          <a:endParaRPr lang="en-US"/>
        </a:p>
      </dgm:t>
    </dgm:pt>
    <dgm:pt modelId="{7519A7B9-75EA-4EE8-B096-2C5CFCA07C75}">
      <dgm:prSet/>
      <dgm:spPr/>
      <dgm:t>
        <a:bodyPr/>
        <a:lstStyle/>
        <a:p>
          <a:r>
            <a:rPr lang="en-US"/>
            <a:t>Resolve disputed issues of fact under the standard of evidence adopted by the institution</a:t>
          </a:r>
        </a:p>
      </dgm:t>
    </dgm:pt>
    <dgm:pt modelId="{1F9F7E85-A273-44D9-A60D-0EE58AA5E18D}" type="sibTrans" cxnId="{61CFC759-6791-458F-85DC-9103F5032429}">
      <dgm:prSet/>
      <dgm:spPr/>
      <dgm:t>
        <a:bodyPr/>
        <a:lstStyle/>
        <a:p>
          <a:endParaRPr lang="en-US"/>
        </a:p>
      </dgm:t>
    </dgm:pt>
    <dgm:pt modelId="{B31358EC-646F-4C12-87DD-7B3BBEAB8ADE}" type="parTrans" cxnId="{41D6EDDE-1211-4857-B85F-FDAC59B84EA6}">
      <dgm:prSet/>
      <dgm:spPr/>
      <dgm:t>
        <a:bodyPr/>
        <a:lstStyle/>
        <a:p>
          <a:endParaRPr lang="en-US"/>
        </a:p>
      </dgm:t>
    </dgm:pt>
    <dgm:pt modelId="{2040A39D-CCED-4BCE-A774-2D38DABC9E30}">
      <dgm:prSet/>
      <dgm:spPr/>
      <dgm:t>
        <a:bodyPr/>
        <a:lstStyle/>
        <a:p>
          <a:r>
            <a:rPr lang="en-US"/>
            <a:t>Using the facts as found, apply the policy’s definitions to those facts to determine whether sexual harassment occurred</a:t>
          </a:r>
        </a:p>
      </dgm:t>
    </dgm:pt>
    <dgm:pt modelId="{80A79C80-EEBA-4190-B1A4-F946BF65878F}" type="sibTrans" cxnId="{41D6EDDE-1211-4857-B85F-FDAC59B84EA6}">
      <dgm:prSet/>
      <dgm:spPr/>
      <dgm:t>
        <a:bodyPr/>
        <a:lstStyle/>
        <a:p>
          <a:endParaRPr lang="en-US"/>
        </a:p>
      </dgm:t>
    </dgm:pt>
    <dgm:pt modelId="{EFD0647D-C670-48CD-B4A7-B872340810CA}" type="pres">
      <dgm:prSet presAssocID="{CCED46B5-FBD6-4534-A7F8-9E2A004C6046}" presName="linear" presStyleCnt="0">
        <dgm:presLayoutVars>
          <dgm:dir/>
          <dgm:resizeHandles val="exact"/>
        </dgm:presLayoutVars>
      </dgm:prSet>
      <dgm:spPr/>
      <dgm:t>
        <a:bodyPr/>
        <a:lstStyle/>
        <a:p>
          <a:endParaRPr/>
        </a:p>
      </dgm:t>
    </dgm:pt>
    <dgm:pt modelId="{5A8637E3-649C-4539-96BA-7D5D2D4778D8}" type="pres">
      <dgm:prSet presAssocID="{636A9995-8E4D-4E93-9461-0B395E0B8AF5}" presName="comp" presStyleCnt="0"/>
      <dgm:spPr/>
      <dgm:t>
        <a:bodyPr/>
        <a:lstStyle/>
        <a:p>
          <a:endParaRPr/>
        </a:p>
      </dgm:t>
    </dgm:pt>
    <dgm:pt modelId="{32535E25-ABA4-4C6B-B47E-F27B2CE0E27F}" type="pres">
      <dgm:prSet presAssocID="{636A9995-8E4D-4E93-9461-0B395E0B8AF5}" presName="box" presStyleLbl="node1" presStyleIdx="0" presStyleCnt="4"/>
      <dgm:spPr/>
      <dgm:t>
        <a:bodyPr/>
        <a:lstStyle/>
        <a:p>
          <a:endParaRPr/>
        </a:p>
      </dgm:t>
    </dgm:pt>
    <dgm:pt modelId="{029B9683-2029-4CC9-883D-6D7186B3FBD8}" type="pres">
      <dgm:prSet presAssocID="{636A9995-8E4D-4E93-9461-0B395E0B8AF5}" presName="img" presStyleLbl="fgImgPlace1" presStyleIdx="0" presStyleCnt="4" custScaleX="46808" custScaleY="110075" custLinFactNeighborX="-28346" custLinFactNeighborY="41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t="-2000" b="-2000"/>
          </a:stretch>
        </a:blipFill>
      </dgm:spPr>
      <dgm:t>
        <a:bodyPr/>
        <a:lstStyle/>
        <a:p>
          <a:endParaRPr/>
        </a:p>
      </dgm:t>
    </dgm:pt>
    <dgm:pt modelId="{30C23DD6-0733-4CF7-BF8E-B13FC8D28C04}" type="pres">
      <dgm:prSet presAssocID="{636A9995-8E4D-4E93-9461-0B395E0B8AF5}" presName="text" presStyleLbl="node1" presStyleIdx="0" presStyleCnt="4">
        <dgm:presLayoutVars>
          <dgm:bulletEnabled val="1"/>
        </dgm:presLayoutVars>
      </dgm:prSet>
      <dgm:spPr/>
      <dgm:t>
        <a:bodyPr/>
        <a:lstStyle/>
        <a:p>
          <a:endParaRPr/>
        </a:p>
      </dgm:t>
    </dgm:pt>
    <dgm:pt modelId="{23B868A2-57D5-4A9E-B1C4-CD8D9F8F81CB}" type="pres">
      <dgm:prSet presAssocID="{23B015F0-49A3-4387-9F14-738431E654D2}" presName="spacer" presStyleCnt="0"/>
      <dgm:spPr/>
      <dgm:t>
        <a:bodyPr/>
        <a:lstStyle/>
        <a:p>
          <a:endParaRPr/>
        </a:p>
      </dgm:t>
    </dgm:pt>
    <dgm:pt modelId="{D9CBA29E-8B81-4D76-9C05-E98A8450A78D}" type="pres">
      <dgm:prSet presAssocID="{C3066C52-4914-4989-96F6-D074E877A326}" presName="comp" presStyleCnt="0"/>
      <dgm:spPr/>
      <dgm:t>
        <a:bodyPr/>
        <a:lstStyle/>
        <a:p>
          <a:endParaRPr/>
        </a:p>
      </dgm:t>
    </dgm:pt>
    <dgm:pt modelId="{9A716C18-0C06-47B9-9C9D-6C7170C0B36D}" type="pres">
      <dgm:prSet presAssocID="{C3066C52-4914-4989-96F6-D074E877A326}" presName="box" presStyleLbl="node1" presStyleIdx="1" presStyleCnt="4"/>
      <dgm:spPr/>
      <dgm:t>
        <a:bodyPr/>
        <a:lstStyle/>
        <a:p>
          <a:endParaRPr/>
        </a:p>
      </dgm:t>
    </dgm:pt>
    <dgm:pt modelId="{8351C53A-83CB-43D3-B226-D216A9F0B69A}" type="pres">
      <dgm:prSet presAssocID="{C3066C52-4914-4989-96F6-D074E877A326}" presName="img" presStyleLbl="fgImgPlace1" presStyleIdx="1" presStyleCnt="4" custScaleX="46808" custScaleY="110075" custLinFactNeighborX="-28346" custLinFactNeighborY="41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t="-2000" b="-2000"/>
          </a:stretch>
        </a:blipFill>
      </dgm:spPr>
      <dgm:t>
        <a:bodyPr/>
        <a:lstStyle/>
        <a:p>
          <a:endParaRPr/>
        </a:p>
      </dgm:t>
    </dgm:pt>
    <dgm:pt modelId="{BFB6C6A1-E534-49D1-8DAB-5F8C728E9395}" type="pres">
      <dgm:prSet presAssocID="{C3066C52-4914-4989-96F6-D074E877A326}" presName="text" presStyleLbl="node1" presStyleIdx="1" presStyleCnt="4">
        <dgm:presLayoutVars>
          <dgm:bulletEnabled val="1"/>
        </dgm:presLayoutVars>
      </dgm:prSet>
      <dgm:spPr/>
      <dgm:t>
        <a:bodyPr/>
        <a:lstStyle/>
        <a:p>
          <a:endParaRPr/>
        </a:p>
      </dgm:t>
    </dgm:pt>
    <dgm:pt modelId="{08A2BD7A-89C2-4020-A9A5-42EBC3C820B6}" type="pres">
      <dgm:prSet presAssocID="{01DBA235-75C9-4BA4-9031-25A13435DB67}" presName="spacer" presStyleCnt="0"/>
      <dgm:spPr/>
      <dgm:t>
        <a:bodyPr/>
        <a:lstStyle/>
        <a:p>
          <a:endParaRPr/>
        </a:p>
      </dgm:t>
    </dgm:pt>
    <dgm:pt modelId="{C945B7CF-8718-4DDD-B47C-0358D96B5207}" type="pres">
      <dgm:prSet presAssocID="{7519A7B9-75EA-4EE8-B096-2C5CFCA07C75}" presName="comp" presStyleCnt="0"/>
      <dgm:spPr/>
      <dgm:t>
        <a:bodyPr/>
        <a:lstStyle/>
        <a:p>
          <a:endParaRPr/>
        </a:p>
      </dgm:t>
    </dgm:pt>
    <dgm:pt modelId="{6F63F602-75EA-4F72-9BE8-4F682829119A}" type="pres">
      <dgm:prSet presAssocID="{7519A7B9-75EA-4EE8-B096-2C5CFCA07C75}" presName="box" presStyleLbl="node1" presStyleIdx="2" presStyleCnt="4"/>
      <dgm:spPr/>
      <dgm:t>
        <a:bodyPr/>
        <a:lstStyle/>
        <a:p>
          <a:endParaRPr/>
        </a:p>
      </dgm:t>
    </dgm:pt>
    <dgm:pt modelId="{518B4F80-ECE5-4B49-9144-1F58FCE9AE3F}" type="pres">
      <dgm:prSet presAssocID="{7519A7B9-75EA-4EE8-B096-2C5CFCA07C75}" presName="img" presStyleLbl="fgImgPlace1" presStyleIdx="2" presStyleCnt="4" custScaleX="46808" custScaleY="110075" custLinFactNeighborX="-28346" custLinFactNeighborY="41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t="-2000" b="-2000"/>
          </a:stretch>
        </a:blipFill>
      </dgm:spPr>
      <dgm:t>
        <a:bodyPr/>
        <a:lstStyle/>
        <a:p>
          <a:endParaRPr/>
        </a:p>
      </dgm:t>
    </dgm:pt>
    <dgm:pt modelId="{3A281F63-9A42-458E-94AF-472B498BA565}" type="pres">
      <dgm:prSet presAssocID="{7519A7B9-75EA-4EE8-B096-2C5CFCA07C75}" presName="text" presStyleLbl="node1" presStyleIdx="2" presStyleCnt="4">
        <dgm:presLayoutVars>
          <dgm:bulletEnabled val="1"/>
        </dgm:presLayoutVars>
      </dgm:prSet>
      <dgm:spPr/>
      <dgm:t>
        <a:bodyPr/>
        <a:lstStyle/>
        <a:p>
          <a:endParaRPr/>
        </a:p>
      </dgm:t>
    </dgm:pt>
    <dgm:pt modelId="{DF1B8647-A248-4321-90F2-49413A92DF82}" type="pres">
      <dgm:prSet presAssocID="{1F9F7E85-A273-44D9-A60D-0EE58AA5E18D}" presName="spacer" presStyleCnt="0"/>
      <dgm:spPr/>
      <dgm:t>
        <a:bodyPr/>
        <a:lstStyle/>
        <a:p>
          <a:endParaRPr/>
        </a:p>
      </dgm:t>
    </dgm:pt>
    <dgm:pt modelId="{9CCEF078-7AE6-453A-A297-BDAE4ACF7EF5}" type="pres">
      <dgm:prSet presAssocID="{2040A39D-CCED-4BCE-A774-2D38DABC9E30}" presName="comp" presStyleCnt="0"/>
      <dgm:spPr/>
      <dgm:t>
        <a:bodyPr/>
        <a:lstStyle/>
        <a:p>
          <a:endParaRPr/>
        </a:p>
      </dgm:t>
    </dgm:pt>
    <dgm:pt modelId="{8625DA97-9188-41DF-8DC7-EFE0AA019AAD}" type="pres">
      <dgm:prSet presAssocID="{2040A39D-CCED-4BCE-A774-2D38DABC9E30}" presName="box" presStyleLbl="node1" presStyleIdx="3" presStyleCnt="4"/>
      <dgm:spPr/>
      <dgm:t>
        <a:bodyPr/>
        <a:lstStyle/>
        <a:p>
          <a:endParaRPr/>
        </a:p>
      </dgm:t>
    </dgm:pt>
    <dgm:pt modelId="{19BD6D92-F14A-4741-A1AA-C04EF79BDCC9}" type="pres">
      <dgm:prSet presAssocID="{2040A39D-CCED-4BCE-A774-2D38DABC9E30}" presName="img" presStyleLbl="fgImgPlace1" presStyleIdx="3" presStyleCnt="4" custScaleX="46808" custScaleY="110075" custLinFactNeighborX="-28346" custLinFactNeighborY="41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t="-2000" b="-2000"/>
          </a:stretch>
        </a:blipFill>
      </dgm:spPr>
      <dgm:t>
        <a:bodyPr/>
        <a:lstStyle/>
        <a:p>
          <a:endParaRPr/>
        </a:p>
      </dgm:t>
    </dgm:pt>
    <dgm:pt modelId="{2F5C4DB7-90AA-461E-809B-05EDA40193EC}" type="pres">
      <dgm:prSet presAssocID="{2040A39D-CCED-4BCE-A774-2D38DABC9E30}" presName="text" presStyleLbl="node1" presStyleIdx="3" presStyleCnt="4">
        <dgm:presLayoutVars>
          <dgm:bulletEnabled val="1"/>
        </dgm:presLayoutVars>
      </dgm:prSet>
      <dgm:spPr/>
      <dgm:t>
        <a:bodyPr/>
        <a:lstStyle/>
        <a:p>
          <a:endParaRPr/>
        </a:p>
      </dgm:t>
    </dgm:pt>
  </dgm:ptLst>
  <dgm:cxnLst>
    <dgm:cxn modelId="{6D794285-358E-4A4E-9847-2A94FA69D51A}" srcId="{CCED46B5-FBD6-4534-A7F8-9E2A004C6046}" destId="{C3066C52-4914-4989-96F6-D074E877A326}" srcOrd="1" destOrd="0" parTransId="{2AFEDC41-D2CA-4C2A-8EF0-5C3D42B5360C}" sibTransId="{01DBA235-75C9-4BA4-9031-25A13435DB67}"/>
    <dgm:cxn modelId="{61CFC759-6791-458F-85DC-9103F5032429}" srcId="{CCED46B5-FBD6-4534-A7F8-9E2A004C6046}" destId="{7519A7B9-75EA-4EE8-B096-2C5CFCA07C75}" srcOrd="2" destOrd="0" parTransId="{DF9BAC83-0877-4B56-B1ED-53D777236C7D}" sibTransId="{1F9F7E85-A273-44D9-A60D-0EE58AA5E18D}"/>
    <dgm:cxn modelId="{84537B70-8CF1-4235-AB2D-7084639B4B20}" type="presOf" srcId="{C3066C52-4914-4989-96F6-D074E877A326}" destId="{9A716C18-0C06-47B9-9C9D-6C7170C0B36D}" srcOrd="0" destOrd="0" presId="urn:microsoft.com/office/officeart/2005/8/layout/vList4"/>
    <dgm:cxn modelId="{C2375A8A-5179-4E37-AF7A-FE6C7A0302CD}" type="presOf" srcId="{CCED46B5-FBD6-4534-A7F8-9E2A004C6046}" destId="{EFD0647D-C670-48CD-B4A7-B872340810CA}" srcOrd="0" destOrd="0" presId="urn:microsoft.com/office/officeart/2005/8/layout/vList4"/>
    <dgm:cxn modelId="{7485C540-82F7-4582-A90B-120CF4FE7D64}" type="presOf" srcId="{2040A39D-CCED-4BCE-A774-2D38DABC9E30}" destId="{2F5C4DB7-90AA-461E-809B-05EDA40193EC}" srcOrd="1" destOrd="0" presId="urn:microsoft.com/office/officeart/2005/8/layout/vList4"/>
    <dgm:cxn modelId="{F01DE0C3-CCB8-4303-8FD0-295A2F7DAF76}" type="presOf" srcId="{7519A7B9-75EA-4EE8-B096-2C5CFCA07C75}" destId="{6F63F602-75EA-4F72-9BE8-4F682829119A}" srcOrd="0" destOrd="0" presId="urn:microsoft.com/office/officeart/2005/8/layout/vList4"/>
    <dgm:cxn modelId="{6984AF1C-C736-4F55-BBAC-021F8E25A925}" type="presOf" srcId="{2040A39D-CCED-4BCE-A774-2D38DABC9E30}" destId="{8625DA97-9188-41DF-8DC7-EFE0AA019AAD}" srcOrd="0" destOrd="0" presId="urn:microsoft.com/office/officeart/2005/8/layout/vList4"/>
    <dgm:cxn modelId="{6B9ED716-EE68-4357-BF2E-FECE6BAD228E}" type="presOf" srcId="{7519A7B9-75EA-4EE8-B096-2C5CFCA07C75}" destId="{3A281F63-9A42-458E-94AF-472B498BA565}" srcOrd="1" destOrd="0" presId="urn:microsoft.com/office/officeart/2005/8/layout/vList4"/>
    <dgm:cxn modelId="{611788A8-4BF9-439F-82CC-927A83F1AD39}" type="presOf" srcId="{636A9995-8E4D-4E93-9461-0B395E0B8AF5}" destId="{32535E25-ABA4-4C6B-B47E-F27B2CE0E27F}" srcOrd="0" destOrd="0" presId="urn:microsoft.com/office/officeart/2005/8/layout/vList4"/>
    <dgm:cxn modelId="{897A109D-C0AC-4793-ACBB-1C9CEDF61F0E}" type="presOf" srcId="{636A9995-8E4D-4E93-9461-0B395E0B8AF5}" destId="{30C23DD6-0733-4CF7-BF8E-B13FC8D28C04}" srcOrd="1" destOrd="0" presId="urn:microsoft.com/office/officeart/2005/8/layout/vList4"/>
    <dgm:cxn modelId="{439029FA-EB95-4488-8770-0B5ACE527626}" type="presOf" srcId="{C3066C52-4914-4989-96F6-D074E877A326}" destId="{BFB6C6A1-E534-49D1-8DAB-5F8C728E9395}" srcOrd="1" destOrd="0" presId="urn:microsoft.com/office/officeart/2005/8/layout/vList4"/>
    <dgm:cxn modelId="{40B98BAE-A1EF-4608-AFD8-2D9E55AEDADB}" srcId="{CCED46B5-FBD6-4534-A7F8-9E2A004C6046}" destId="{636A9995-8E4D-4E93-9461-0B395E0B8AF5}" srcOrd="0" destOrd="0" parTransId="{8DBE0401-1E14-4EB2-9AF9-6D10A1674F60}" sibTransId="{23B015F0-49A3-4387-9F14-738431E654D2}"/>
    <dgm:cxn modelId="{41D6EDDE-1211-4857-B85F-FDAC59B84EA6}" srcId="{CCED46B5-FBD6-4534-A7F8-9E2A004C6046}" destId="{2040A39D-CCED-4BCE-A774-2D38DABC9E30}" srcOrd="3" destOrd="0" parTransId="{B31358EC-646F-4C12-87DD-7B3BBEAB8ADE}" sibTransId="{80A79C80-EEBA-4190-B1A4-F946BF65878F}"/>
    <dgm:cxn modelId="{4A126D98-58CC-4EA1-BE78-6C86372D341A}" type="presParOf" srcId="{EFD0647D-C670-48CD-B4A7-B872340810CA}" destId="{5A8637E3-649C-4539-96BA-7D5D2D4778D8}" srcOrd="0" destOrd="0" presId="urn:microsoft.com/office/officeart/2005/8/layout/vList4"/>
    <dgm:cxn modelId="{85F9CCCC-EC41-46B1-82BF-2F15FF46CB49}" type="presParOf" srcId="{5A8637E3-649C-4539-96BA-7D5D2D4778D8}" destId="{32535E25-ABA4-4C6B-B47E-F27B2CE0E27F}" srcOrd="0" destOrd="0" presId="urn:microsoft.com/office/officeart/2005/8/layout/vList4"/>
    <dgm:cxn modelId="{9AE69F0A-81EE-4374-822F-93972C818EC5}" type="presParOf" srcId="{5A8637E3-649C-4539-96BA-7D5D2D4778D8}" destId="{029B9683-2029-4CC9-883D-6D7186B3FBD8}" srcOrd="1" destOrd="0" presId="urn:microsoft.com/office/officeart/2005/8/layout/vList4"/>
    <dgm:cxn modelId="{05C117F4-C6B9-4A9A-BA86-1767A1A0AF92}" type="presParOf" srcId="{5A8637E3-649C-4539-96BA-7D5D2D4778D8}" destId="{30C23DD6-0733-4CF7-BF8E-B13FC8D28C04}" srcOrd="2" destOrd="0" presId="urn:microsoft.com/office/officeart/2005/8/layout/vList4"/>
    <dgm:cxn modelId="{41DF4FED-1423-4D12-A2E3-8D9BBBFC9883}" type="presParOf" srcId="{EFD0647D-C670-48CD-B4A7-B872340810CA}" destId="{23B868A2-57D5-4A9E-B1C4-CD8D9F8F81CB}" srcOrd="1" destOrd="0" presId="urn:microsoft.com/office/officeart/2005/8/layout/vList4"/>
    <dgm:cxn modelId="{E394EAC5-EF38-4436-B210-C1C3E03B072F}" type="presParOf" srcId="{EFD0647D-C670-48CD-B4A7-B872340810CA}" destId="{D9CBA29E-8B81-4D76-9C05-E98A8450A78D}" srcOrd="2" destOrd="0" presId="urn:microsoft.com/office/officeart/2005/8/layout/vList4"/>
    <dgm:cxn modelId="{9196F17E-48FD-432C-923A-F059E112D9D6}" type="presParOf" srcId="{D9CBA29E-8B81-4D76-9C05-E98A8450A78D}" destId="{9A716C18-0C06-47B9-9C9D-6C7170C0B36D}" srcOrd="0" destOrd="0" presId="urn:microsoft.com/office/officeart/2005/8/layout/vList4"/>
    <dgm:cxn modelId="{2A7AB896-A213-4786-B382-A92546C7E5A5}" type="presParOf" srcId="{D9CBA29E-8B81-4D76-9C05-E98A8450A78D}" destId="{8351C53A-83CB-43D3-B226-D216A9F0B69A}" srcOrd="1" destOrd="0" presId="urn:microsoft.com/office/officeart/2005/8/layout/vList4"/>
    <dgm:cxn modelId="{387A1D81-AEB9-43DC-9561-79970BE07D22}" type="presParOf" srcId="{D9CBA29E-8B81-4D76-9C05-E98A8450A78D}" destId="{BFB6C6A1-E534-49D1-8DAB-5F8C728E9395}" srcOrd="2" destOrd="0" presId="urn:microsoft.com/office/officeart/2005/8/layout/vList4"/>
    <dgm:cxn modelId="{7032A852-2857-471F-AE56-B2808E7BA2D6}" type="presParOf" srcId="{EFD0647D-C670-48CD-B4A7-B872340810CA}" destId="{08A2BD7A-89C2-4020-A9A5-42EBC3C820B6}" srcOrd="3" destOrd="0" presId="urn:microsoft.com/office/officeart/2005/8/layout/vList4"/>
    <dgm:cxn modelId="{BBAA3CF7-DE29-48B2-8E0A-E9CD1F20FC81}" type="presParOf" srcId="{EFD0647D-C670-48CD-B4A7-B872340810CA}" destId="{C945B7CF-8718-4DDD-B47C-0358D96B5207}" srcOrd="4" destOrd="0" presId="urn:microsoft.com/office/officeart/2005/8/layout/vList4"/>
    <dgm:cxn modelId="{7CFDB959-9C70-4BA6-A80E-1DE83F0E13AB}" type="presParOf" srcId="{C945B7CF-8718-4DDD-B47C-0358D96B5207}" destId="{6F63F602-75EA-4F72-9BE8-4F682829119A}" srcOrd="0" destOrd="0" presId="urn:microsoft.com/office/officeart/2005/8/layout/vList4"/>
    <dgm:cxn modelId="{E82B1311-7F69-4A6F-8794-672E28FFA4F5}" type="presParOf" srcId="{C945B7CF-8718-4DDD-B47C-0358D96B5207}" destId="{518B4F80-ECE5-4B49-9144-1F58FCE9AE3F}" srcOrd="1" destOrd="0" presId="urn:microsoft.com/office/officeart/2005/8/layout/vList4"/>
    <dgm:cxn modelId="{12067D4C-8269-405B-85B6-999FF1F70FE0}" type="presParOf" srcId="{C945B7CF-8718-4DDD-B47C-0358D96B5207}" destId="{3A281F63-9A42-458E-94AF-472B498BA565}" srcOrd="2" destOrd="0" presId="urn:microsoft.com/office/officeart/2005/8/layout/vList4"/>
    <dgm:cxn modelId="{B9E2A1D5-BC23-4912-822E-77F1E4E62741}" type="presParOf" srcId="{EFD0647D-C670-48CD-B4A7-B872340810CA}" destId="{DF1B8647-A248-4321-90F2-49413A92DF82}" srcOrd="5" destOrd="0" presId="urn:microsoft.com/office/officeart/2005/8/layout/vList4"/>
    <dgm:cxn modelId="{614CA324-25AC-49A3-898D-AC393EC1DC9E}" type="presParOf" srcId="{EFD0647D-C670-48CD-B4A7-B872340810CA}" destId="{9CCEF078-7AE6-453A-A297-BDAE4ACF7EF5}" srcOrd="6" destOrd="0" presId="urn:microsoft.com/office/officeart/2005/8/layout/vList4"/>
    <dgm:cxn modelId="{57F4ECEE-EAFE-4973-92BE-5692D8AD42F2}" type="presParOf" srcId="{9CCEF078-7AE6-453A-A297-BDAE4ACF7EF5}" destId="{8625DA97-9188-41DF-8DC7-EFE0AA019AAD}" srcOrd="0" destOrd="0" presId="urn:microsoft.com/office/officeart/2005/8/layout/vList4"/>
    <dgm:cxn modelId="{6F4A3CA6-A8B0-44BA-8541-EAE7F629AF78}" type="presParOf" srcId="{9CCEF078-7AE6-453A-A297-BDAE4ACF7EF5}" destId="{19BD6D92-F14A-4741-A1AA-C04EF79BDCC9}" srcOrd="1" destOrd="0" presId="urn:microsoft.com/office/officeart/2005/8/layout/vList4"/>
    <dgm:cxn modelId="{5D333608-070A-49CF-A95C-914D44FBBEC0}" type="presParOf" srcId="{9CCEF078-7AE6-453A-A297-BDAE4ACF7EF5}" destId="{2F5C4DB7-90AA-461E-809B-05EDA40193E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EB9597-52AC-4E64-B875-5DB9ED4FBC6F}" type="doc">
      <dgm:prSet loTypeId="urn:microsoft.com/office/officeart/2008/layout/PictureAccentList" loCatId="picture" qsTypeId="urn:microsoft.com/office/officeart/2005/8/quickstyle/simple1" qsCatId="simple" csTypeId="urn:microsoft.com/office/officeart/2005/8/colors/accent1_3" csCatId="accent1" phldr="1"/>
      <dgm:spPr/>
      <dgm:t>
        <a:bodyPr/>
        <a:lstStyle/>
        <a:p>
          <a:endParaRPr lang="en-US"/>
        </a:p>
      </dgm:t>
    </dgm:pt>
    <dgm:pt modelId="{0E2EF2E3-70FC-4195-B1F6-7B7ADC3C5DD6}" type="parTrans" cxnId="{B8C3785D-C78E-4739-9F13-929EF76E7D15}">
      <dgm:prSet/>
      <dgm:spPr/>
      <dgm:t>
        <a:bodyPr/>
        <a:lstStyle/>
        <a:p>
          <a:endParaRPr lang="en-US"/>
        </a:p>
      </dgm:t>
    </dgm:pt>
    <dgm:pt modelId="{50BF4CBF-2EDE-4758-B09A-D4389B25EA29}">
      <dgm:prSet custT="1"/>
      <dgm:spPr/>
      <dgm:t>
        <a:bodyPr/>
        <a:lstStyle/>
        <a:p>
          <a:pPr algn="l"/>
          <a:r>
            <a:rPr lang="en-US" sz="2000"/>
            <a:t>Title IX regulation requires the following permitted grounds</a:t>
          </a:r>
          <a:r>
            <a:rPr lang="en-US" sz="1800"/>
            <a:t>:</a:t>
          </a:r>
        </a:p>
      </dgm:t>
    </dgm:pt>
    <dgm:pt modelId="{722DA148-95D5-4834-8008-8D226123E2BC}" type="parTrans" cxnId="{E7D59CED-AE1D-4AD3-B690-EBC63AFD36C8}">
      <dgm:prSet/>
      <dgm:spPr/>
      <dgm:t>
        <a:bodyPr/>
        <a:lstStyle/>
        <a:p>
          <a:endParaRPr lang="en-US"/>
        </a:p>
      </dgm:t>
    </dgm:pt>
    <dgm:pt modelId="{F9D84FAF-D58C-484D-8317-252F34D14B03}">
      <dgm:prSet custT="1"/>
      <dgm:spPr/>
      <dgm:t>
        <a:bodyPr/>
        <a:lstStyle/>
        <a:p>
          <a:pPr algn="l"/>
          <a:r>
            <a:rPr lang="en-US" sz="2000"/>
            <a:t>Procedural irregularity that affected the outcome of the matter</a:t>
          </a:r>
        </a:p>
      </dgm:t>
    </dgm:pt>
    <dgm:pt modelId="{DF9E2FAD-B67C-4C09-948E-1B648B6B33BE}" type="sibTrans" cxnId="{E7D59CED-AE1D-4AD3-B690-EBC63AFD36C8}">
      <dgm:prSet/>
      <dgm:spPr/>
      <dgm:t>
        <a:bodyPr/>
        <a:lstStyle/>
        <a:p>
          <a:endParaRPr lang="en-US"/>
        </a:p>
      </dgm:t>
    </dgm:pt>
    <dgm:pt modelId="{E8B4F430-4B08-4AF3-A4C1-8BC1D733D1CD}" type="parTrans" cxnId="{8D686D3B-4028-4875-A91E-6203840C17B9}">
      <dgm:prSet/>
      <dgm:spPr/>
      <dgm:t>
        <a:bodyPr/>
        <a:lstStyle/>
        <a:p>
          <a:endParaRPr lang="en-US"/>
        </a:p>
      </dgm:t>
    </dgm:pt>
    <dgm:pt modelId="{00D72ADD-9CBC-47BB-9412-E573BC2D56C1}">
      <dgm:prSet custT="1"/>
      <dgm:spPr/>
      <dgm:t>
        <a:bodyPr/>
        <a:lstStyle/>
        <a:p>
          <a:pPr algn="l"/>
          <a:r>
            <a:rPr lang="en-US" sz="2000"/>
            <a:t>New evidence that was not reasonably available at the time of the determination regarding responsibility or dismissal was made, that could affect the outcome of the matter; or</a:t>
          </a:r>
        </a:p>
      </dgm:t>
    </dgm:pt>
    <dgm:pt modelId="{D09E4E25-688D-4FB2-9972-A621CB88C9BF}" type="sibTrans" cxnId="{8D686D3B-4028-4875-A91E-6203840C17B9}">
      <dgm:prSet/>
      <dgm:spPr/>
      <dgm:t>
        <a:bodyPr/>
        <a:lstStyle/>
        <a:p>
          <a:endParaRPr lang="en-US"/>
        </a:p>
      </dgm:t>
    </dgm:pt>
    <dgm:pt modelId="{734C7503-E0A0-4A4A-BEC4-E6C5F4396FC1}" type="parTrans" cxnId="{E39EB1E4-88CD-46E7-83F7-6E36F7D423E9}">
      <dgm:prSet/>
      <dgm:spPr/>
      <dgm:t>
        <a:bodyPr/>
        <a:lstStyle/>
        <a:p>
          <a:endParaRPr lang="en-US"/>
        </a:p>
      </dgm:t>
    </dgm:pt>
    <dgm:pt modelId="{65E4367D-D70D-40FF-92F3-C22148AA06C3}">
      <dgm:prSet custT="1"/>
      <dgm:spPr/>
      <dgm:t>
        <a:bodyPr/>
        <a:lstStyle/>
        <a:p>
          <a:pPr algn="l"/>
          <a:r>
            <a:rPr lang="en-US" sz="2000"/>
            <a:t>Title IX Coordinator, investigator, or decision-maker (hearing official) had a conflict of interest or bias against complainants or respondents generally or the individual complainant or respondent that affected the outcome of the matter</a:t>
          </a:r>
        </a:p>
      </dgm:t>
    </dgm:pt>
    <dgm:pt modelId="{CD2C795E-7445-4393-AD7A-1E6C2AE527CC}" type="sibTrans" cxnId="{E39EB1E4-88CD-46E7-83F7-6E36F7D423E9}">
      <dgm:prSet/>
      <dgm:spPr/>
      <dgm:t>
        <a:bodyPr/>
        <a:lstStyle/>
        <a:p>
          <a:endParaRPr lang="en-US"/>
        </a:p>
      </dgm:t>
    </dgm:pt>
    <dgm:pt modelId="{0F9CB894-5EC7-4492-8987-0633970A304A}" type="sibTrans" cxnId="{B8C3785D-C78E-4739-9F13-929EF76E7D15}">
      <dgm:prSet/>
      <dgm:spPr/>
      <dgm:t>
        <a:bodyPr/>
        <a:lstStyle/>
        <a:p>
          <a:endParaRPr lang="en-US"/>
        </a:p>
      </dgm:t>
    </dgm:pt>
    <dgm:pt modelId="{97BEC3E6-91CA-487C-8DD1-F7771C73210E}" type="pres">
      <dgm:prSet presAssocID="{80EB9597-52AC-4E64-B875-5DB9ED4FBC6F}" presName="layout" presStyleCnt="0">
        <dgm:presLayoutVars>
          <dgm:chMax/>
          <dgm:chPref/>
          <dgm:dir/>
          <dgm:animOne val="branch"/>
          <dgm:animLvl val="lvl"/>
          <dgm:resizeHandles/>
        </dgm:presLayoutVars>
      </dgm:prSet>
      <dgm:spPr/>
      <dgm:t>
        <a:bodyPr/>
        <a:lstStyle/>
        <a:p>
          <a:endParaRPr/>
        </a:p>
      </dgm:t>
    </dgm:pt>
    <dgm:pt modelId="{2145051B-2CCC-4402-96DF-4640A4B185BD}" type="pres">
      <dgm:prSet presAssocID="{50BF4CBF-2EDE-4758-B09A-D4389B25EA29}" presName="root" presStyleCnt="0">
        <dgm:presLayoutVars>
          <dgm:chMax/>
          <dgm:chPref val="4"/>
        </dgm:presLayoutVars>
      </dgm:prSet>
      <dgm:spPr/>
      <dgm:t>
        <a:bodyPr/>
        <a:lstStyle/>
        <a:p>
          <a:endParaRPr/>
        </a:p>
      </dgm:t>
    </dgm:pt>
    <dgm:pt modelId="{901FEF45-2CF9-4275-A94C-A7D3EA42C70D}" type="pres">
      <dgm:prSet presAssocID="{50BF4CBF-2EDE-4758-B09A-D4389B25EA29}" presName="rootComposite" presStyleCnt="0">
        <dgm:presLayoutVars/>
      </dgm:prSet>
      <dgm:spPr/>
      <dgm:t>
        <a:bodyPr/>
        <a:lstStyle/>
        <a:p>
          <a:endParaRPr/>
        </a:p>
      </dgm:t>
    </dgm:pt>
    <dgm:pt modelId="{8F9D7862-D3EB-4784-8610-E8C670E48F2F}" type="pres">
      <dgm:prSet presAssocID="{50BF4CBF-2EDE-4758-B09A-D4389B25EA29}" presName="rootText" presStyleLbl="node0" presStyleIdx="0" presStyleCnt="1" custScaleX="115038" custScaleY="69796" custLinFactNeighborX="-1153" custLinFactNeighborY="17608">
        <dgm:presLayoutVars>
          <dgm:chMax/>
          <dgm:chPref val="4"/>
        </dgm:presLayoutVars>
      </dgm:prSet>
      <dgm:spPr/>
      <dgm:t>
        <a:bodyPr/>
        <a:lstStyle/>
        <a:p>
          <a:endParaRPr/>
        </a:p>
      </dgm:t>
    </dgm:pt>
    <dgm:pt modelId="{0CBE5B95-355B-4EC3-BAFE-F8E3B0E53440}" type="pres">
      <dgm:prSet presAssocID="{50BF4CBF-2EDE-4758-B09A-D4389B25EA29}" presName="childShape" presStyleCnt="0">
        <dgm:presLayoutVars>
          <dgm:chMax val="0"/>
          <dgm:chPref val="0"/>
        </dgm:presLayoutVars>
      </dgm:prSet>
      <dgm:spPr/>
      <dgm:t>
        <a:bodyPr/>
        <a:lstStyle/>
        <a:p>
          <a:endParaRPr/>
        </a:p>
      </dgm:t>
    </dgm:pt>
    <dgm:pt modelId="{376258A2-2DA1-42B4-A69A-6D6285673EB9}" type="pres">
      <dgm:prSet presAssocID="{F9D84FAF-D58C-484D-8317-252F34D14B03}" presName="childComposite" presStyleCnt="0">
        <dgm:presLayoutVars>
          <dgm:chMax val="0"/>
          <dgm:chPref val="0"/>
        </dgm:presLayoutVars>
      </dgm:prSet>
      <dgm:spPr/>
      <dgm:t>
        <a:bodyPr/>
        <a:lstStyle/>
        <a:p>
          <a:endParaRPr/>
        </a:p>
      </dgm:t>
    </dgm:pt>
    <dgm:pt modelId="{511B98BB-E1E7-4D93-B1D4-6ADF789D67CA}" type="pres">
      <dgm:prSet presAssocID="{F9D84FAF-D58C-484D-8317-252F34D14B03}" presName="Image" presStyleLbl="node1" presStyleIdx="0" presStyleCnt="3" custLinFactNeighborX="-35090" custLinFactNeighborY="37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t>
        <a:bodyPr/>
        <a:lstStyle/>
        <a:p>
          <a:endParaRPr/>
        </a:p>
      </dgm:t>
    </dgm:pt>
    <dgm:pt modelId="{694A6B39-CBBC-45A0-8AAC-CDCED9A16A11}" type="pres">
      <dgm:prSet presAssocID="{F9D84FAF-D58C-484D-8317-252F34D14B03}" presName="childText" presStyleLbl="lnNode1" presStyleIdx="0" presStyleCnt="3" custScaleX="113267" custScaleY="72808" custLinFactNeighborX="4297" custLinFactNeighborY="522">
        <dgm:presLayoutVars>
          <dgm:chMax val="0"/>
          <dgm:chPref val="0"/>
          <dgm:bulletEnabled val="1"/>
        </dgm:presLayoutVars>
      </dgm:prSet>
      <dgm:spPr/>
      <dgm:t>
        <a:bodyPr/>
        <a:lstStyle/>
        <a:p>
          <a:endParaRPr/>
        </a:p>
      </dgm:t>
    </dgm:pt>
    <dgm:pt modelId="{BE1004F8-99A5-4CC2-9553-96E84C4DA915}" type="pres">
      <dgm:prSet presAssocID="{00D72ADD-9CBC-47BB-9412-E573BC2D56C1}" presName="childComposite" presStyleCnt="0">
        <dgm:presLayoutVars>
          <dgm:chMax val="0"/>
          <dgm:chPref val="0"/>
        </dgm:presLayoutVars>
      </dgm:prSet>
      <dgm:spPr/>
      <dgm:t>
        <a:bodyPr/>
        <a:lstStyle/>
        <a:p>
          <a:endParaRPr/>
        </a:p>
      </dgm:t>
    </dgm:pt>
    <dgm:pt modelId="{61CD8272-BE27-4E09-99FC-6F4D3A4185BF}" type="pres">
      <dgm:prSet presAssocID="{00D72ADD-9CBC-47BB-9412-E573BC2D56C1}" presName="Image" presStyleLbl="node1" presStyleIdx="1" presStyleCnt="3" custLinFactNeighborX="-35090" custLinFactNeighborY="37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t>
        <a:bodyPr/>
        <a:lstStyle/>
        <a:p>
          <a:endParaRPr/>
        </a:p>
      </dgm:t>
    </dgm:pt>
    <dgm:pt modelId="{EFA27CBD-AB6B-4F64-BF89-E999C9B56FC7}" type="pres">
      <dgm:prSet presAssocID="{00D72ADD-9CBC-47BB-9412-E573BC2D56C1}" presName="childText" presStyleLbl="lnNode1" presStyleIdx="1" presStyleCnt="3" custScaleX="113267" custScaleY="135343" custLinFactNeighborX="4297" custLinFactNeighborY="-18358">
        <dgm:presLayoutVars>
          <dgm:chMax val="0"/>
          <dgm:chPref val="0"/>
          <dgm:bulletEnabled val="1"/>
        </dgm:presLayoutVars>
      </dgm:prSet>
      <dgm:spPr/>
      <dgm:t>
        <a:bodyPr/>
        <a:lstStyle/>
        <a:p>
          <a:endParaRPr/>
        </a:p>
      </dgm:t>
    </dgm:pt>
    <dgm:pt modelId="{080BF27B-63DB-47D1-9E16-912FC34EB402}" type="pres">
      <dgm:prSet presAssocID="{65E4367D-D70D-40FF-92F3-C22148AA06C3}" presName="childComposite" presStyleCnt="0">
        <dgm:presLayoutVars>
          <dgm:chMax val="0"/>
          <dgm:chPref val="0"/>
        </dgm:presLayoutVars>
      </dgm:prSet>
      <dgm:spPr/>
      <dgm:t>
        <a:bodyPr/>
        <a:lstStyle/>
        <a:p>
          <a:endParaRPr/>
        </a:p>
      </dgm:t>
    </dgm:pt>
    <dgm:pt modelId="{073BDE0C-D9BF-4681-ADF3-62C53E76C1D2}" type="pres">
      <dgm:prSet presAssocID="{65E4367D-D70D-40FF-92F3-C22148AA06C3}" presName="Image" presStyleLbl="node1" presStyleIdx="2" presStyleCnt="3" custLinFactNeighborX="-35090" custLinFactNeighborY="377"/>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dgm:spPr>
      <dgm:t>
        <a:bodyPr/>
        <a:lstStyle/>
        <a:p>
          <a:endParaRPr/>
        </a:p>
      </dgm:t>
    </dgm:pt>
    <dgm:pt modelId="{9677B692-C408-4774-8838-9A6A57A18C0C}" type="pres">
      <dgm:prSet presAssocID="{65E4367D-D70D-40FF-92F3-C22148AA06C3}" presName="childText" presStyleLbl="lnNode1" presStyleIdx="2" presStyleCnt="3" custScaleX="112917" custScaleY="168923" custLinFactNeighborX="3912" custLinFactNeighborY="-22892">
        <dgm:presLayoutVars>
          <dgm:chMax val="0"/>
          <dgm:chPref val="0"/>
          <dgm:bulletEnabled val="1"/>
        </dgm:presLayoutVars>
      </dgm:prSet>
      <dgm:spPr/>
      <dgm:t>
        <a:bodyPr/>
        <a:lstStyle/>
        <a:p>
          <a:endParaRPr/>
        </a:p>
      </dgm:t>
    </dgm:pt>
  </dgm:ptLst>
  <dgm:cxnLst>
    <dgm:cxn modelId="{E7D59CED-AE1D-4AD3-B690-EBC63AFD36C8}" srcId="{50BF4CBF-2EDE-4758-B09A-D4389B25EA29}" destId="{F9D84FAF-D58C-484D-8317-252F34D14B03}" srcOrd="0" destOrd="0" parTransId="{722DA148-95D5-4834-8008-8D226123E2BC}" sibTransId="{DF9E2FAD-B67C-4C09-948E-1B648B6B33BE}"/>
    <dgm:cxn modelId="{DC54DC70-34AB-42B6-A420-112278711A5B}" type="presOf" srcId="{65E4367D-D70D-40FF-92F3-C22148AA06C3}" destId="{9677B692-C408-4774-8838-9A6A57A18C0C}" srcOrd="0" destOrd="0" presId="urn:microsoft.com/office/officeart/2008/layout/PictureAccentList"/>
    <dgm:cxn modelId="{2FD49BEC-A2AF-43EE-B0CB-845743E2A872}" type="presOf" srcId="{80EB9597-52AC-4E64-B875-5DB9ED4FBC6F}" destId="{97BEC3E6-91CA-487C-8DD1-F7771C73210E}" srcOrd="0" destOrd="0" presId="urn:microsoft.com/office/officeart/2008/layout/PictureAccentList"/>
    <dgm:cxn modelId="{8CD6966A-0A9F-4B40-A2D5-2EBC6976045C}" type="presOf" srcId="{F9D84FAF-D58C-484D-8317-252F34D14B03}" destId="{694A6B39-CBBC-45A0-8AAC-CDCED9A16A11}" srcOrd="0" destOrd="0" presId="urn:microsoft.com/office/officeart/2008/layout/PictureAccentList"/>
    <dgm:cxn modelId="{81935098-93DA-45E1-A2A6-9D47848A8EAD}" type="presOf" srcId="{50BF4CBF-2EDE-4758-B09A-D4389B25EA29}" destId="{8F9D7862-D3EB-4784-8610-E8C670E48F2F}" srcOrd="0" destOrd="0" presId="urn:microsoft.com/office/officeart/2008/layout/PictureAccentList"/>
    <dgm:cxn modelId="{B8C3785D-C78E-4739-9F13-929EF76E7D15}" srcId="{80EB9597-52AC-4E64-B875-5DB9ED4FBC6F}" destId="{50BF4CBF-2EDE-4758-B09A-D4389B25EA29}" srcOrd="0" destOrd="0" parTransId="{0E2EF2E3-70FC-4195-B1F6-7B7ADC3C5DD6}" sibTransId="{0F9CB894-5EC7-4492-8987-0633970A304A}"/>
    <dgm:cxn modelId="{E39EB1E4-88CD-46E7-83F7-6E36F7D423E9}" srcId="{50BF4CBF-2EDE-4758-B09A-D4389B25EA29}" destId="{65E4367D-D70D-40FF-92F3-C22148AA06C3}" srcOrd="2" destOrd="0" parTransId="{734C7503-E0A0-4A4A-BEC4-E6C5F4396FC1}" sibTransId="{CD2C795E-7445-4393-AD7A-1E6C2AE527CC}"/>
    <dgm:cxn modelId="{8D686D3B-4028-4875-A91E-6203840C17B9}" srcId="{50BF4CBF-2EDE-4758-B09A-D4389B25EA29}" destId="{00D72ADD-9CBC-47BB-9412-E573BC2D56C1}" srcOrd="1" destOrd="0" parTransId="{E8B4F430-4B08-4AF3-A4C1-8BC1D733D1CD}" sibTransId="{D09E4E25-688D-4FB2-9972-A621CB88C9BF}"/>
    <dgm:cxn modelId="{90A9DC37-EEDA-4A41-83E7-D40A8BCBE143}" type="presOf" srcId="{00D72ADD-9CBC-47BB-9412-E573BC2D56C1}" destId="{EFA27CBD-AB6B-4F64-BF89-E999C9B56FC7}" srcOrd="0" destOrd="0" presId="urn:microsoft.com/office/officeart/2008/layout/PictureAccentList"/>
    <dgm:cxn modelId="{6836B042-C207-4C50-A77F-0E2F68709F4A}" type="presParOf" srcId="{97BEC3E6-91CA-487C-8DD1-F7771C73210E}" destId="{2145051B-2CCC-4402-96DF-4640A4B185BD}" srcOrd="0" destOrd="0" presId="urn:microsoft.com/office/officeart/2008/layout/PictureAccentList"/>
    <dgm:cxn modelId="{0C41BCA0-AAF0-4379-A05F-6D34EEC32942}" type="presParOf" srcId="{2145051B-2CCC-4402-96DF-4640A4B185BD}" destId="{901FEF45-2CF9-4275-A94C-A7D3EA42C70D}" srcOrd="0" destOrd="0" presId="urn:microsoft.com/office/officeart/2008/layout/PictureAccentList"/>
    <dgm:cxn modelId="{1340FEA7-9697-4474-B6F6-1356235C99CB}" type="presParOf" srcId="{901FEF45-2CF9-4275-A94C-A7D3EA42C70D}" destId="{8F9D7862-D3EB-4784-8610-E8C670E48F2F}" srcOrd="0" destOrd="0" presId="urn:microsoft.com/office/officeart/2008/layout/PictureAccentList"/>
    <dgm:cxn modelId="{6F7ABF75-37B9-44E3-858A-B4DFBA3BF462}" type="presParOf" srcId="{2145051B-2CCC-4402-96DF-4640A4B185BD}" destId="{0CBE5B95-355B-4EC3-BAFE-F8E3B0E53440}" srcOrd="1" destOrd="0" presId="urn:microsoft.com/office/officeart/2008/layout/PictureAccentList"/>
    <dgm:cxn modelId="{57826DE7-20AF-4F2F-8C10-E9712A52E6E7}" type="presParOf" srcId="{0CBE5B95-355B-4EC3-BAFE-F8E3B0E53440}" destId="{376258A2-2DA1-42B4-A69A-6D6285673EB9}" srcOrd="0" destOrd="0" presId="urn:microsoft.com/office/officeart/2008/layout/PictureAccentList"/>
    <dgm:cxn modelId="{D17C7DCC-EBB7-43A2-9192-C452EAFE5848}" type="presParOf" srcId="{376258A2-2DA1-42B4-A69A-6D6285673EB9}" destId="{511B98BB-E1E7-4D93-B1D4-6ADF789D67CA}" srcOrd="0" destOrd="0" presId="urn:microsoft.com/office/officeart/2008/layout/PictureAccentList"/>
    <dgm:cxn modelId="{0B617D54-AD13-4313-B47A-AEDCEE730BD3}" type="presParOf" srcId="{376258A2-2DA1-42B4-A69A-6D6285673EB9}" destId="{694A6B39-CBBC-45A0-8AAC-CDCED9A16A11}" srcOrd="1" destOrd="0" presId="urn:microsoft.com/office/officeart/2008/layout/PictureAccentList"/>
    <dgm:cxn modelId="{4778F993-5490-4A25-8138-891D6546A162}" type="presParOf" srcId="{0CBE5B95-355B-4EC3-BAFE-F8E3B0E53440}" destId="{BE1004F8-99A5-4CC2-9553-96E84C4DA915}" srcOrd="1" destOrd="0" presId="urn:microsoft.com/office/officeart/2008/layout/PictureAccentList"/>
    <dgm:cxn modelId="{3A289052-9BBB-471F-A00F-454FA9E79005}" type="presParOf" srcId="{BE1004F8-99A5-4CC2-9553-96E84C4DA915}" destId="{61CD8272-BE27-4E09-99FC-6F4D3A4185BF}" srcOrd="0" destOrd="0" presId="urn:microsoft.com/office/officeart/2008/layout/PictureAccentList"/>
    <dgm:cxn modelId="{6C882AF3-CFC7-41E6-A03E-2C6E85101204}" type="presParOf" srcId="{BE1004F8-99A5-4CC2-9553-96E84C4DA915}" destId="{EFA27CBD-AB6B-4F64-BF89-E999C9B56FC7}" srcOrd="1" destOrd="0" presId="urn:microsoft.com/office/officeart/2008/layout/PictureAccentList"/>
    <dgm:cxn modelId="{84EBE3EC-8E1E-4ADA-A55F-2FF1523A541F}" type="presParOf" srcId="{0CBE5B95-355B-4EC3-BAFE-F8E3B0E53440}" destId="{080BF27B-63DB-47D1-9E16-912FC34EB402}" srcOrd="2" destOrd="0" presId="urn:microsoft.com/office/officeart/2008/layout/PictureAccentList"/>
    <dgm:cxn modelId="{BB357269-C11C-47E5-ABE3-F57A93B18BF1}" type="presParOf" srcId="{080BF27B-63DB-47D1-9E16-912FC34EB402}" destId="{073BDE0C-D9BF-4681-ADF3-62C53E76C1D2}" srcOrd="0" destOrd="0" presId="urn:microsoft.com/office/officeart/2008/layout/PictureAccentList"/>
    <dgm:cxn modelId="{3866D383-FAB3-40F7-ADB8-DC6571B57B56}" type="presParOf" srcId="{080BF27B-63DB-47D1-9E16-912FC34EB402}" destId="{9677B692-C408-4774-8838-9A6A57A18C0C}"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C0B15-C42A-43CE-8E90-453AC5377431}" type="datetimeFigureOut">
              <a:rPr lang="en-US" smtClean="0"/>
              <a:t>9/14/20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5340D2-5CEC-4680-97C2-491DF2669F37}" type="slidenum">
              <a:rPr lang="en-US" smtClean="0"/>
              <a:t>‹#›</a:t>
            </a:fld>
            <a:endParaRPr lang="en-US"/>
          </a:p>
        </p:txBody>
      </p:sp>
    </p:spTree>
    <p:extLst>
      <p:ext uri="{BB962C8B-B14F-4D97-AF65-F5344CB8AC3E}">
        <p14:creationId xmlns:p14="http://schemas.microsoft.com/office/powerpoint/2010/main" val="56334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926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1513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5718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0282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43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23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6709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24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8029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25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8643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8292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3331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431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866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540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6629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4126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890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2069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5577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122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1841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601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38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5603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5064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39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0705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40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2752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41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2478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42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5896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43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33780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44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0649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45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045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46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736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47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6896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48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94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6281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49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4047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50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72201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499008D-9227-4256-B1EC-F16E61638D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52361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FA8D61A-0640-4F72-B71B-D4D077D2C2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30467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499008D-9227-4256-B1EC-F16E61638D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08071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499008D-9227-4256-B1EC-F16E61638D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32957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FA8D61A-0640-4F72-B71B-D4D077D2C2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18267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FA8D61A-0640-4F72-B71B-D4D077D2C2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727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99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7043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682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1786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18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862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 Id="rId3"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jpeg"/><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jpeg"/><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image" Target="../media/image3.jpeg"/><Relationship Id="rId1" Type="http://schemas.openxmlformats.org/officeDocument/2006/relationships/slideMaster" Target="../slideMasters/slideMaster2.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 Id="rId3"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 Id="rId3"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 Id="rId3"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 Id="rId3"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 Id="rId3"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 Id="rId3"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 Id="rId3"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emf"/><Relationship Id="rId3" Type="http://schemas.openxmlformats.org/officeDocument/2006/relationships/image" Target="../media/image6.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9.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3.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3.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3.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jpeg"/><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jpeg"/><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72.xml.rels><?xml version="1.0" encoding="UTF-8" standalone="yes"?>
<Relationships xmlns="http://schemas.openxmlformats.org/package/2006/relationships"><Relationship Id="rId11" Type="http://schemas.microsoft.com/office/2007/relationships/diagramDrawing" Target="../diagrams/drawing4.xml"/><Relationship Id="rId12" Type="http://schemas.openxmlformats.org/officeDocument/2006/relationships/image" Target="../media/image3.jpeg"/><Relationship Id="rId1" Type="http://schemas.openxmlformats.org/officeDocument/2006/relationships/slideMaster" Target="../slideMasters/slideMaster4.xml"/><Relationship Id="rId2" Type="http://schemas.openxmlformats.org/officeDocument/2006/relationships/diagramData" Target="../diagrams/data3.xml"/><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diagramData" Target="../diagrams/data4.xml"/><Relationship Id="rId8" Type="http://schemas.openxmlformats.org/officeDocument/2006/relationships/diagramLayout" Target="../diagrams/layout4.xml"/><Relationship Id="rId9" Type="http://schemas.openxmlformats.org/officeDocument/2006/relationships/diagramQuickStyle" Target="../diagrams/quickStyle4.xml"/><Relationship Id="rId10" Type="http://schemas.openxmlformats.org/officeDocument/2006/relationships/diagramColors" Target="../diagrams/colors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eg"/><Relationship Id="rId3"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eg"/><Relationship Id="rId3" Type="http://schemas.openxmlformats.org/officeDocument/2006/relationships/image" Target="../media/image15.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eg"/><Relationship Id="rId3" Type="http://schemas.openxmlformats.org/officeDocument/2006/relationships/image" Target="../media/image15.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3.jpe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e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eg"/><Relationship Id="rId3"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eg"/><Relationship Id="rId3" Type="http://schemas.openxmlformats.org/officeDocument/2006/relationships/image" Target="../media/image15.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eg"/><Relationship Id="rId3" Type="http://schemas.openxmlformats.org/officeDocument/2006/relationships/image" Target="../media/image15.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eg"/><Relationship Id="rId3" Type="http://schemas.openxmlformats.org/officeDocument/2006/relationships/image" Target="../media/image15.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emf"/><Relationship Id="rId3"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365"/>
          <a:stretch>
            <a:fillRect/>
          </a:stretch>
        </p:blipFill>
        <p:spPr>
          <a:xfrm>
            <a:off x="3" y="0"/>
            <a:ext cx="4195271" cy="6858000"/>
          </a:xfrm>
          <a:prstGeom prst="rect">
            <a:avLst/>
          </a:prstGeom>
        </p:spPr>
      </p:pic>
      <p:sp>
        <p:nvSpPr>
          <p:cNvPr id="2" name="Title 1"/>
          <p:cNvSpPr>
            <a:spLocks noGrp="1"/>
          </p:cNvSpPr>
          <p:nvPr>
            <p:ph type="ctrTitle"/>
          </p:nvPr>
        </p:nvSpPr>
        <p:spPr>
          <a:xfrm>
            <a:off x="4876800" y="3327400"/>
            <a:ext cx="6705600" cy="1524000"/>
          </a:xfrm>
        </p:spPr>
        <p:txBody>
          <a:bodyPr>
            <a:normAutofit/>
          </a:bodyPr>
          <a:lstStyle>
            <a:lvl1pPr algn="l">
              <a:defRPr sz="5867" b="1"/>
            </a:lvl1pPr>
          </a:lstStyle>
          <a:p>
            <a:r>
              <a:rPr lang="en-US"/>
              <a:t>Click to edit Master title style</a:t>
            </a:r>
          </a:p>
        </p:txBody>
      </p:sp>
      <p:sp>
        <p:nvSpPr>
          <p:cNvPr id="3" name="Subtitle 2"/>
          <p:cNvSpPr>
            <a:spLocks noGrp="1"/>
          </p:cNvSpPr>
          <p:nvPr>
            <p:ph type="subTitle" idx="1"/>
          </p:nvPr>
        </p:nvSpPr>
        <p:spPr>
          <a:xfrm>
            <a:off x="4876800" y="5054600"/>
            <a:ext cx="6705600" cy="1016000"/>
          </a:xfrm>
        </p:spPr>
        <p:txBody>
          <a:bodyPr>
            <a:normAutofit/>
          </a:bodyPr>
          <a:lstStyle>
            <a:lvl1pPr marL="0" indent="0" algn="l">
              <a:spcBef>
                <a:spcPts val="640"/>
              </a:spcBef>
              <a:buNone/>
              <a:defRPr lang="en-US" sz="3733" kern="1200"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9" name="Picture 7"/>
          <p:cNvPicPr>
            <a:picLocks noChangeAspect="1"/>
          </p:cNvPicPr>
          <p:nvPr/>
        </p:nvPicPr>
        <p:blipFill>
          <a:blip r:embed="rId3"/>
          <a:srcRect/>
          <a:stretch>
            <a:fillRect/>
          </a:stretch>
        </p:blipFill>
        <p:spPr>
          <a:xfrm>
            <a:off x="4881033" y="949331"/>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881041" y="4953000"/>
            <a:ext cx="67013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06132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6" name="Footer Placeholder 5"/>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9"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461165"/>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8" name="Footer Placeholder 7"/>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11"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2550"/>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5" name="Footer Placeholder 3"/>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7"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57634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4" name="Footer Placeholder 2"/>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6"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438933"/>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cxnSp>
        <p:nvCxnSpPr>
          <p:cNvPr id="2" name="Straight Connector 1"/>
          <p:cNvCxnSpPr/>
          <p:nvPr/>
        </p:nvCxnSpPr>
        <p:spPr>
          <a:xfrm flipV="1">
            <a:off x="694270" y="0"/>
            <a:ext cx="2055284" cy="1533525"/>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V="1">
            <a:off x="4" y="287339"/>
            <a:ext cx="1530351" cy="11430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0" y="1311277"/>
            <a:ext cx="1879600" cy="140176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0043584" y="4681541"/>
            <a:ext cx="2148416" cy="1601787"/>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8443384" y="4902200"/>
            <a:ext cx="2622549" cy="19558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0210800" y="5719764"/>
            <a:ext cx="1526117" cy="1138237"/>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8" name="Picture 12"/>
          <p:cNvPicPr>
            <a:picLocks noChangeAspect="1"/>
          </p:cNvPicPr>
          <p:nvPr/>
        </p:nvPicPr>
        <p:blipFill>
          <a:blip r:embed="rId2"/>
          <a:srcRect/>
          <a:stretch>
            <a:fillRect/>
          </a:stretch>
        </p:blipFill>
        <p:spPr>
          <a:xfrm>
            <a:off x="2407670" y="3113087"/>
            <a:ext cx="7376671"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34221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8EF3EEC-4992-7747-87C2-4C748E1CA38F}"/>
              </a:ext>
            </a:extLst>
          </p:cNvPr>
          <p:cNvSpPr/>
          <p:nvPr userDrawn="1"/>
        </p:nvSpPr>
        <p:spPr>
          <a:xfrm>
            <a:off x="-1" y="1"/>
            <a:ext cx="2535936" cy="435939"/>
          </a:xfrm>
          <a:prstGeom prst="rect">
            <a:avLst/>
          </a:prstGeom>
          <a:solidFill>
            <a:srgbClr val="0033A0"/>
          </a:solidFill>
          <a:ln w="25400" cap="flat">
            <a:solidFill>
              <a:schemeClr val="accent1"/>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2853" tIns="22853" rIns="22853" bIns="22853" numCol="1" spcCol="14284" rtlCol="0" anchor="t">
            <a:spAutoFit/>
          </a:bodyPr>
          <a:lstStyle/>
          <a:p>
            <a:pPr marL="0" marR="0" indent="0" algn="ctr" defTabSz="292015" rtl="0" fontAlgn="auto" latinLnBrk="0" hangingPunct="0">
              <a:lnSpc>
                <a:spcPct val="100000"/>
              </a:lnSpc>
              <a:spcBef>
                <a:spcPct val="0"/>
              </a:spcBef>
              <a:spcAft>
                <a:spcPct val="0"/>
              </a:spcAft>
              <a:buClrTx/>
              <a:buSzTx/>
              <a:buFontTx/>
              <a:buNone/>
            </a:pPr>
            <a:endParaRPr kumimoji="0" lang="en-US" sz="2533"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1" name="Picture 10">
            <a:extLst>
              <a:ext uri="{FF2B5EF4-FFF2-40B4-BE49-F238E27FC236}">
                <a16:creationId xmlns:a16="http://schemas.microsoft.com/office/drawing/2014/main" xmlns="" id="{555B22C7-CA89-4F4E-9047-A41DADB93E3E}"/>
              </a:ext>
            </a:extLst>
          </p:cNvPr>
          <p:cNvPicPr>
            <a:picLocks noChangeAspect="1"/>
          </p:cNvPicPr>
          <p:nvPr userDrawn="1"/>
        </p:nvPicPr>
        <p:blipFill>
          <a:blip r:embed="rId2"/>
          <a:srcRect/>
          <a:stretch>
            <a:fillRect/>
          </a:stretch>
        </p:blipFill>
        <p:spPr>
          <a:xfrm>
            <a:off x="-875391" y="-1333498"/>
            <a:ext cx="3533580" cy="8292593"/>
          </a:xfrm>
          <a:prstGeom prst="rect">
            <a:avLst/>
          </a:prstGeom>
        </p:spPr>
      </p:pic>
      <p:sp>
        <p:nvSpPr>
          <p:cNvPr id="3" name="Subtitle 2"/>
          <p:cNvSpPr>
            <a:spLocks noGrp="1"/>
          </p:cNvSpPr>
          <p:nvPr>
            <p:ph type="subTitle" idx="1" hasCustomPrompt="1"/>
          </p:nvPr>
        </p:nvSpPr>
        <p:spPr>
          <a:xfrm>
            <a:off x="4153155" y="4911881"/>
            <a:ext cx="7047583" cy="914400"/>
          </a:xfrm>
        </p:spPr>
        <p:txBody>
          <a:bodyPr>
            <a:normAutofit/>
          </a:bodyPr>
          <a:lstStyle>
            <a:lvl1pPr marL="0" indent="0" algn="l">
              <a:buNone/>
              <a:defRPr lang="en-US" sz="2267" kern="1200" baseline="0">
                <a:solidFill>
                  <a:srgbClr val="0033A0"/>
                </a:solidFill>
                <a:latin typeface="Calibri" panose="020F0502020204030204" pitchFamily="34" charset="0"/>
                <a:ea typeface="+mn-ea"/>
                <a:cs typeface="Arial" panose="020B0604020202020204" pitchFamily="34" charset="0"/>
              </a:defRPr>
            </a:lvl1pPr>
            <a:lvl2pPr marL="457067" indent="0" algn="ctr">
              <a:buNone/>
              <a:defRPr>
                <a:solidFill>
                  <a:schemeClr val="tx1">
                    <a:tint val="75000"/>
                  </a:schemeClr>
                </a:solidFill>
              </a:defRPr>
            </a:lvl2pPr>
            <a:lvl3pPr marL="914133" indent="0" algn="ctr">
              <a:buNone/>
              <a:defRPr>
                <a:solidFill>
                  <a:schemeClr val="tx1">
                    <a:tint val="75000"/>
                  </a:schemeClr>
                </a:solidFill>
              </a:defRPr>
            </a:lvl3pPr>
            <a:lvl4pPr marL="1371200" indent="0" algn="ctr">
              <a:buNone/>
              <a:defRPr>
                <a:solidFill>
                  <a:schemeClr val="tx1">
                    <a:tint val="75000"/>
                  </a:schemeClr>
                </a:solidFill>
              </a:defRPr>
            </a:lvl4pPr>
            <a:lvl5pPr marL="1828266" indent="0" algn="ctr">
              <a:buNone/>
              <a:defRPr>
                <a:solidFill>
                  <a:schemeClr val="tx1">
                    <a:tint val="75000"/>
                  </a:schemeClr>
                </a:solidFill>
              </a:defRPr>
            </a:lvl5pPr>
            <a:lvl6pPr marL="2285334" indent="0" algn="ctr">
              <a:buNone/>
              <a:defRPr>
                <a:solidFill>
                  <a:schemeClr val="tx1">
                    <a:tint val="75000"/>
                  </a:schemeClr>
                </a:solidFill>
              </a:defRPr>
            </a:lvl6pPr>
            <a:lvl7pPr marL="2742399" indent="0" algn="ctr">
              <a:buNone/>
              <a:defRPr>
                <a:solidFill>
                  <a:schemeClr val="tx1">
                    <a:tint val="75000"/>
                  </a:schemeClr>
                </a:solidFill>
              </a:defRPr>
            </a:lvl7pPr>
            <a:lvl8pPr marL="3199467" indent="0" algn="ctr">
              <a:buNone/>
              <a:defRPr>
                <a:solidFill>
                  <a:schemeClr val="tx1">
                    <a:tint val="75000"/>
                  </a:schemeClr>
                </a:solidFill>
              </a:defRPr>
            </a:lvl8pPr>
            <a:lvl9pPr marL="3656533" indent="0" algn="ctr">
              <a:buNone/>
              <a:defRPr>
                <a:solidFill>
                  <a:schemeClr val="tx1">
                    <a:tint val="75000"/>
                  </a:schemeClr>
                </a:solidFill>
              </a:defRPr>
            </a:lvl9pPr>
          </a:lstStyle>
          <a:p>
            <a:r>
              <a:rPr lang="en-US"/>
              <a:t>Click to add subtitle</a:t>
            </a:r>
          </a:p>
        </p:txBody>
      </p:sp>
      <p:sp>
        <p:nvSpPr>
          <p:cNvPr id="7" name="Title 1"/>
          <p:cNvSpPr>
            <a:spLocks noGrp="1"/>
          </p:cNvSpPr>
          <p:nvPr>
            <p:ph type="title" hasCustomPrompt="1"/>
          </p:nvPr>
        </p:nvSpPr>
        <p:spPr>
          <a:xfrm>
            <a:off x="4153155" y="2514600"/>
            <a:ext cx="7047583" cy="1905000"/>
          </a:xfrm>
        </p:spPr>
        <p:txBody>
          <a:bodyPr anchor="b">
            <a:noAutofit/>
          </a:bodyPr>
          <a:lstStyle>
            <a:lvl1pPr algn="l">
              <a:defRPr sz="6267">
                <a:solidFill>
                  <a:srgbClr val="0033A0"/>
                </a:solidFill>
              </a:defRPr>
            </a:lvl1pPr>
          </a:lstStyle>
          <a:p>
            <a:r>
              <a:rPr lang="en-US"/>
              <a:t>Click to add title</a:t>
            </a:r>
          </a:p>
        </p:txBody>
      </p:sp>
      <p:sp>
        <p:nvSpPr>
          <p:cNvPr id="8" name="Rectangle 7">
            <a:extLst>
              <a:ext uri="{FF2B5EF4-FFF2-40B4-BE49-F238E27FC236}">
                <a16:creationId xmlns:a16="http://schemas.microsoft.com/office/drawing/2014/main" xmlns="" id="{96F9828B-B17E-9240-8E32-7C8F959EAA13}"/>
              </a:ext>
            </a:extLst>
          </p:cNvPr>
          <p:cNvSpPr/>
          <p:nvPr userDrawn="1"/>
        </p:nvSpPr>
        <p:spPr>
          <a:xfrm>
            <a:off x="4153152" y="4610102"/>
            <a:ext cx="682752" cy="435939"/>
          </a:xfrm>
          <a:prstGeom prst="rect">
            <a:avLst/>
          </a:prstGeom>
          <a:solidFill>
            <a:srgbClr val="0033A0"/>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2853" tIns="22853" rIns="22853" bIns="22853" numCol="1" spcCol="14284" rtlCol="0" anchor="t">
            <a:spAutoFit/>
          </a:bodyPr>
          <a:lstStyle/>
          <a:p>
            <a:pPr marL="0" marR="0" indent="0" algn="ctr" defTabSz="292015" rtl="0" fontAlgn="auto" latinLnBrk="0" hangingPunct="0">
              <a:lnSpc>
                <a:spcPct val="100000"/>
              </a:lnSpc>
              <a:spcBef>
                <a:spcPct val="0"/>
              </a:spcBef>
              <a:spcAft>
                <a:spcPct val="0"/>
              </a:spcAft>
              <a:buClrTx/>
              <a:buSzTx/>
              <a:buFontTx/>
              <a:buNone/>
            </a:pPr>
            <a:endParaRPr kumimoji="0" lang="en-US" sz="2533"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0" name="Picture 9">
            <a:extLst>
              <a:ext uri="{FF2B5EF4-FFF2-40B4-BE49-F238E27FC236}">
                <a16:creationId xmlns:a16="http://schemas.microsoft.com/office/drawing/2014/main" xmlns="" id="{D0D843C4-37F7-1645-A2C5-93557E9F3BAE}"/>
              </a:ext>
            </a:extLst>
          </p:cNvPr>
          <p:cNvPicPr>
            <a:picLocks noChangeAspect="1"/>
          </p:cNvPicPr>
          <p:nvPr userDrawn="1"/>
        </p:nvPicPr>
        <p:blipFill>
          <a:blip r:embed="rId3"/>
          <a:srcRect/>
          <a:stretch>
            <a:fillRect/>
          </a:stretch>
        </p:blipFill>
        <p:spPr>
          <a:xfrm>
            <a:off x="4153153" y="2096865"/>
            <a:ext cx="3086491" cy="187521"/>
          </a:xfrm>
          <a:prstGeom prst="rect">
            <a:avLst/>
          </a:prstGeom>
        </p:spPr>
      </p:pic>
    </p:spTree>
    <p:extLst>
      <p:ext uri="{BB962C8B-B14F-4D97-AF65-F5344CB8AC3E}">
        <p14:creationId xmlns:p14="http://schemas.microsoft.com/office/powerpoint/2010/main" val="389157022"/>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ide Title and Content">
    <p:spTree>
      <p:nvGrpSpPr>
        <p:cNvPr id="1" name=""/>
        <p:cNvGrpSpPr/>
        <p:nvPr/>
      </p:nvGrpSpPr>
      <p:grpSpPr>
        <a:xfrm>
          <a:off x="0" y="0"/>
          <a:ext cx="0" cy="0"/>
          <a:chOff x="0" y="0"/>
          <a:chExt cx="0" cy="0"/>
        </a:xfrm>
      </p:grpSpPr>
      <p:sp>
        <p:nvSpPr>
          <p:cNvPr id="6" name="Rectangle 5"/>
          <p:cNvSpPr/>
          <p:nvPr/>
        </p:nvSpPr>
        <p:spPr>
          <a:xfrm>
            <a:off x="0" y="0"/>
            <a:ext cx="3048000"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CC9D78AF-5907-4838-9A16-7B5D13FF1754}" type="datetimeFigureOut">
              <a:rPr lang="en-US" smtClean="0"/>
              <a:t>9/14/20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lgn="ctr">
              <a:defRPr/>
            </a:lvl1pPr>
          </a:lstStyle>
          <a:p>
            <a:fld id="{BBAF759F-5F6F-4F46-AB81-99E9D7AD564F}" type="slidenum">
              <a:rPr lang="en-US" smtClean="0"/>
              <a:t>‹#›</a:t>
            </a:fld>
            <a:endParaRPr lang="en-US"/>
          </a:p>
        </p:txBody>
      </p:sp>
      <p:sp>
        <p:nvSpPr>
          <p:cNvPr id="7" name="Content Placeholder 2"/>
          <p:cNvSpPr>
            <a:spLocks noGrp="1"/>
          </p:cNvSpPr>
          <p:nvPr>
            <p:ph idx="1"/>
          </p:nvPr>
        </p:nvSpPr>
        <p:spPr>
          <a:xfrm>
            <a:off x="3697732" y="1280160"/>
            <a:ext cx="7821168" cy="42976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229364" y="236220"/>
            <a:ext cx="2552368" cy="1706880"/>
          </a:xfrm>
        </p:spPr>
        <p:txBody>
          <a:bodyPr anchor="b">
            <a:normAutofit/>
          </a:bodyPr>
          <a:lstStyle>
            <a:lvl1pPr algn="l">
              <a:defRPr sz="2200">
                <a:solidFill>
                  <a:schemeClr val="bg1"/>
                </a:solidFill>
              </a:defRPr>
            </a:lvl1pPr>
          </a:lstStyle>
          <a:p>
            <a:r>
              <a:rPr lang="en-US"/>
              <a:t>Click to add title</a:t>
            </a:r>
          </a:p>
        </p:txBody>
      </p:sp>
      <p:sp>
        <p:nvSpPr>
          <p:cNvPr id="9" name="Text Placeholder 2"/>
          <p:cNvSpPr>
            <a:spLocks noGrp="1"/>
          </p:cNvSpPr>
          <p:nvPr>
            <p:ph type="body" sz="quarter" idx="13" hasCustomPrompt="1"/>
          </p:nvPr>
        </p:nvSpPr>
        <p:spPr>
          <a:xfrm>
            <a:off x="238623" y="2133603"/>
            <a:ext cx="2550844" cy="4076700"/>
          </a:xfrm>
        </p:spPr>
        <p:txBody>
          <a:bodyPr>
            <a:normAutofit/>
          </a:bodyPr>
          <a:lstStyle>
            <a:lvl1pPr marL="0" indent="0">
              <a:buNone/>
              <a:defRPr sz="1500">
                <a:solidFill>
                  <a:schemeClr val="bg1"/>
                </a:solidFill>
                <a:latin typeface="Georgia" panose="02040502050405020303" pitchFamily="18" charset="0"/>
              </a:defRPr>
            </a:lvl1pPr>
          </a:lstStyle>
          <a:p>
            <a:pPr lvl="0"/>
            <a:r>
              <a:rPr lang="en-US"/>
              <a:t>Click to add additional text</a:t>
            </a:r>
          </a:p>
        </p:txBody>
      </p:sp>
      <p:sp>
        <p:nvSpPr>
          <p:cNvPr id="10" name="TextBox 9"/>
          <p:cNvSpPr txBox="1"/>
          <p:nvPr/>
        </p:nvSpPr>
        <p:spPr>
          <a:xfrm>
            <a:off x="6197605" y="6700276"/>
            <a:ext cx="2031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2019 Husch Blackwell LLP</a:t>
            </a:r>
          </a:p>
        </p:txBody>
      </p:sp>
      <p:pic>
        <p:nvPicPr>
          <p:cNvPr id="11" name="Picture 10"/>
          <p:cNvPicPr>
            <a:picLocks noChangeAspect="1"/>
          </p:cNvPicPr>
          <p:nvPr/>
        </p:nvPicPr>
        <p:blipFill>
          <a:blip r:embed="rId2"/>
          <a:srcRect/>
          <a:stretch>
            <a:fillRect/>
          </a:stretch>
        </p:blipFill>
        <p:spPr>
          <a:xfrm>
            <a:off x="9490846" y="6477001"/>
            <a:ext cx="2193156"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452221"/>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4035552" y="2108200"/>
            <a:ext cx="7046976" cy="2350896"/>
          </a:xfrm>
        </p:spPr>
        <p:txBody>
          <a:bodyPr lIns="36576" tIns="18288" rIns="36576" bIns="18288" anchor="b">
            <a:normAutofit/>
          </a:bodyPr>
          <a:lstStyle>
            <a:lvl1pPr algn="l">
              <a:defRPr sz="6267" b="1">
                <a:solidFill>
                  <a:schemeClr val="bg1"/>
                </a:solidFill>
                <a:latin typeface="Georgia" panose="02040502050405020303" pitchFamily="18" charset="0"/>
              </a:defRPr>
            </a:lvl1pPr>
          </a:lstStyle>
          <a:p>
            <a:r>
              <a:rPr lang="en-US"/>
              <a:t>Click to add title </a:t>
            </a:r>
          </a:p>
        </p:txBody>
      </p:sp>
      <p:sp>
        <p:nvSpPr>
          <p:cNvPr id="3" name="Subtitle 2"/>
          <p:cNvSpPr>
            <a:spLocks noGrp="1"/>
          </p:cNvSpPr>
          <p:nvPr>
            <p:ph type="subTitle" idx="1" hasCustomPrompt="1"/>
          </p:nvPr>
        </p:nvSpPr>
        <p:spPr>
          <a:xfrm>
            <a:off x="4035552" y="4953000"/>
            <a:ext cx="7010400" cy="914400"/>
          </a:xfrm>
        </p:spPr>
        <p:txBody>
          <a:bodyPr lIns="36576" tIns="18288" rIns="36576" bIns="18288">
            <a:normAutofit/>
          </a:bodyPr>
          <a:lstStyle>
            <a:lvl1pPr marL="0" indent="0" algn="l">
              <a:buNone/>
              <a:defRPr sz="22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pic>
        <p:nvPicPr>
          <p:cNvPr id="8" name="Picture 7"/>
          <p:cNvPicPr>
            <a:picLocks noChangeAspect="1"/>
          </p:cNvPicPr>
          <p:nvPr/>
        </p:nvPicPr>
        <p:blipFill>
          <a:blip r:embed="rId2"/>
          <a:srcRect/>
          <a:stretch>
            <a:fillRect/>
          </a:stretch>
        </p:blipFill>
        <p:spPr>
          <a:xfrm>
            <a:off x="298180" y="545554"/>
            <a:ext cx="1750289" cy="5766893"/>
          </a:xfrm>
          <a:prstGeom prst="rect">
            <a:avLst/>
          </a:prstGeom>
        </p:spPr>
      </p:pic>
      <p:cxnSp>
        <p:nvCxnSpPr>
          <p:cNvPr id="11" name="Straight Connector 10"/>
          <p:cNvCxnSpPr/>
          <p:nvPr/>
        </p:nvCxnSpPr>
        <p:spPr>
          <a:xfrm>
            <a:off x="4035552" y="46609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HB Horizontal Logo White.eps">
            <a:extLst>
              <a:ext uri="{FF2B5EF4-FFF2-40B4-BE49-F238E27FC236}">
                <a16:creationId xmlns:a16="http://schemas.microsoft.com/office/drawing/2014/main" xmlns="" id="{D0D843C4-37F7-1645-A2C5-93557E9F3BAE}"/>
              </a:ext>
            </a:extLst>
          </p:cNvPr>
          <p:cNvPicPr>
            <a:picLocks noChangeAspect="1"/>
          </p:cNvPicPr>
          <p:nvPr/>
        </p:nvPicPr>
        <p:blipFill>
          <a:blip r:embed="rId3"/>
          <a:srcRect/>
          <a:stretch>
            <a:fillRect/>
          </a:stretch>
        </p:blipFill>
        <p:spPr>
          <a:xfrm>
            <a:off x="4035552" y="1498601"/>
            <a:ext cx="3086491" cy="190247"/>
          </a:xfrm>
          <a:prstGeom prst="rect">
            <a:avLst/>
          </a:prstGeom>
        </p:spPr>
      </p:pic>
    </p:spTree>
    <p:extLst>
      <p:ext uri="{BB962C8B-B14F-4D97-AF65-F5344CB8AC3E}">
        <p14:creationId xmlns:p14="http://schemas.microsoft.com/office/powerpoint/2010/main" val="3249925018"/>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9000" y="274639"/>
            <a:ext cx="9107424" cy="1143000"/>
          </a:xfrm>
        </p:spPr>
        <p:txBody>
          <a:bodyPr lIns="36576" tIns="18288" rIns="36576" bIns="18288" anchor="b"/>
          <a:lstStyle>
            <a:lvl1pPr algn="l">
              <a:defRPr>
                <a:solidFill>
                  <a:srgbClr val="0033A0"/>
                </a:solidFill>
              </a:defRPr>
            </a:lvl1pPr>
          </a:lstStyle>
          <a:p>
            <a:r>
              <a:rPr lang="en-US"/>
              <a:t>Click to edit Master title style</a:t>
            </a:r>
          </a:p>
        </p:txBody>
      </p:sp>
      <p:sp>
        <p:nvSpPr>
          <p:cNvPr id="3" name="Content Placeholder 2"/>
          <p:cNvSpPr>
            <a:spLocks noGrp="1"/>
          </p:cNvSpPr>
          <p:nvPr>
            <p:ph idx="1"/>
          </p:nvPr>
        </p:nvSpPr>
        <p:spPr>
          <a:xfrm>
            <a:off x="2159000" y="1900237"/>
            <a:ext cx="9115552" cy="4170363"/>
          </a:xfrm>
        </p:spPr>
        <p:txBody>
          <a:bodyPr lIns="36576" tIns="18288" rIns="36576" bIns="18288"/>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pic>
        <p:nvPicPr>
          <p:cNvPr id="10" name="Picture 9"/>
          <p:cNvPicPr>
            <a:picLocks noChangeAspect="1"/>
          </p:cNvPicPr>
          <p:nvPr/>
        </p:nvPicPr>
        <p:blipFill>
          <a:blip r:embed="rId2"/>
          <a:srcRect/>
          <a:stretch>
            <a:fillRect/>
          </a:stretch>
        </p:blipFill>
        <p:spPr>
          <a:xfrm>
            <a:off x="0" y="0"/>
            <a:ext cx="1134731" cy="2895600"/>
          </a:xfrm>
          <a:prstGeom prst="rect">
            <a:avLst/>
          </a:prstGeom>
        </p:spPr>
      </p:pic>
      <p:sp>
        <p:nvSpPr>
          <p:cNvPr id="11" name="TextBox 10"/>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cxnSp>
        <p:nvCxnSpPr>
          <p:cNvPr id="13" name="Straight Connector 12"/>
          <p:cNvCxnSpPr/>
          <p:nvPr/>
        </p:nvCxnSpPr>
        <p:spPr>
          <a:xfrm>
            <a:off x="21590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pic>
        <p:nvPicPr>
          <p:cNvPr id="17" name="Picture 6"/>
          <p:cNvPicPr>
            <a:picLocks noChangeAspect="1"/>
          </p:cNvPicPr>
          <p:nvPr/>
        </p:nvPicPr>
        <p:blipFill>
          <a:blip r:embed="rId3"/>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222882"/>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0"/>
            <a:ext cx="2682240"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4033861" y="2091944"/>
            <a:ext cx="7046976" cy="2353056"/>
          </a:xfrm>
        </p:spPr>
        <p:txBody>
          <a:bodyPr lIns="36576" tIns="18288" rIns="36576" bIns="18288" anchor="b">
            <a:normAutofit/>
          </a:bodyPr>
          <a:lstStyle>
            <a:lvl1pPr algn="l">
              <a:defRPr sz="6267" b="1">
                <a:solidFill>
                  <a:srgbClr val="0033A0"/>
                </a:solidFill>
                <a:latin typeface="Georgia" panose="02040502050405020303" pitchFamily="18" charset="0"/>
              </a:defRPr>
            </a:lvl1pPr>
          </a:lstStyle>
          <a:p>
            <a:r>
              <a:rPr lang="en-US"/>
              <a:t>Click to add title </a:t>
            </a:r>
          </a:p>
        </p:txBody>
      </p:sp>
      <p:sp>
        <p:nvSpPr>
          <p:cNvPr id="3" name="Subtitle 2"/>
          <p:cNvSpPr>
            <a:spLocks noGrp="1"/>
          </p:cNvSpPr>
          <p:nvPr>
            <p:ph type="subTitle" idx="1" hasCustomPrompt="1"/>
          </p:nvPr>
        </p:nvSpPr>
        <p:spPr>
          <a:xfrm>
            <a:off x="4033861" y="4953000"/>
            <a:ext cx="7010400" cy="914400"/>
          </a:xfrm>
        </p:spPr>
        <p:txBody>
          <a:bodyPr lIns="36576" tIns="18288" rIns="36576" bIns="18288">
            <a:normAutofit/>
          </a:bodyPr>
          <a:lstStyle>
            <a:lvl1pPr marL="0" indent="0" algn="l">
              <a:buNone/>
              <a:defRPr sz="2267" b="0">
                <a:solidFill>
                  <a:srgbClr val="0033A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pic>
        <p:nvPicPr>
          <p:cNvPr id="11" name="Picture 10"/>
          <p:cNvPicPr>
            <a:picLocks noChangeAspect="1"/>
          </p:cNvPicPr>
          <p:nvPr/>
        </p:nvPicPr>
        <p:blipFill>
          <a:blip r:embed="rId2"/>
          <a:srcRect/>
          <a:stretch>
            <a:fillRect/>
          </a:stretch>
        </p:blipFill>
        <p:spPr>
          <a:xfrm>
            <a:off x="484912" y="545554"/>
            <a:ext cx="1750289" cy="5766893"/>
          </a:xfrm>
          <a:prstGeom prst="rect">
            <a:avLst/>
          </a:prstGeom>
        </p:spPr>
      </p:pic>
      <p:cxnSp>
        <p:nvCxnSpPr>
          <p:cNvPr id="12" name="Straight Connector 11"/>
          <p:cNvCxnSpPr/>
          <p:nvPr/>
        </p:nvCxnSpPr>
        <p:spPr>
          <a:xfrm>
            <a:off x="4033861" y="4648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D0D843C4-37F7-1645-A2C5-93557E9F3BAE}"/>
              </a:ext>
            </a:extLst>
          </p:cNvPr>
          <p:cNvPicPr>
            <a:picLocks noChangeAspect="1"/>
          </p:cNvPicPr>
          <p:nvPr/>
        </p:nvPicPr>
        <p:blipFill>
          <a:blip r:embed="rId3"/>
          <a:srcRect/>
          <a:stretch>
            <a:fillRect/>
          </a:stretch>
        </p:blipFill>
        <p:spPr>
          <a:xfrm>
            <a:off x="4033861" y="1397001"/>
            <a:ext cx="3086491" cy="187521"/>
          </a:xfrm>
          <a:prstGeom prst="rect">
            <a:avLst/>
          </a:prstGeom>
        </p:spPr>
      </p:pic>
    </p:spTree>
    <p:extLst>
      <p:ext uri="{BB962C8B-B14F-4D97-AF65-F5344CB8AC3E}">
        <p14:creationId xmlns:p14="http://schemas.microsoft.com/office/powerpoint/2010/main" val="126282210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srcRect/>
          <a:stretch>
            <a:fillRect/>
          </a:stretch>
        </p:blipFill>
        <p:spPr>
          <a:xfrm>
            <a:off x="9389255" y="64770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7" name="Footer Placeholder 4"/>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spTree>
    <p:extLst>
      <p:ext uri="{BB962C8B-B14F-4D97-AF65-F5344CB8AC3E}">
        <p14:creationId xmlns:p14="http://schemas.microsoft.com/office/powerpoint/2010/main" val="2066108042"/>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Section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a:srcRect/>
          <a:stretch>
            <a:fillRect/>
          </a:stretch>
        </p:blipFill>
        <p:spPr>
          <a:xfrm>
            <a:off x="0" y="0"/>
            <a:ext cx="1134731" cy="2895600"/>
          </a:xfrm>
          <a:prstGeom prst="rect">
            <a:avLst/>
          </a:prstGeom>
        </p:spPr>
      </p:pic>
      <p:pic>
        <p:nvPicPr>
          <p:cNvPr id="12" name="Picture 6"/>
          <p:cNvPicPr>
            <a:picLocks noChangeAspect="1"/>
          </p:cNvPicPr>
          <p:nvPr/>
        </p:nvPicPr>
        <p:blipFill>
          <a:blip r:embed="rId3"/>
          <a:srcRect/>
          <a:stretch>
            <a:fillRect/>
          </a:stretch>
        </p:blipFill>
        <p:spPr>
          <a:xfrm>
            <a:off x="9592445" y="64770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16"/>
          <p:cNvSpPr>
            <a:spLocks noGrp="1"/>
          </p:cNvSpPr>
          <p:nvPr>
            <p:ph type="pic" sz="quarter" idx="13"/>
          </p:nvPr>
        </p:nvSpPr>
        <p:spPr>
          <a:xfrm>
            <a:off x="1828801" y="647699"/>
            <a:ext cx="9753601" cy="3840480"/>
          </a:xfrm>
          <a:pattFill prst="pct10">
            <a:fgClr>
              <a:srgbClr val="0033A0"/>
            </a:fgClr>
            <a:bgClr>
              <a:schemeClr val="bg1"/>
            </a:bgClr>
          </a:pattFill>
        </p:spPr>
        <p:txBody>
          <a:bodyPr/>
          <a:lstStyle/>
          <a:p>
            <a:r>
              <a:rPr lang="en-US"/>
              <a:t>Click icon to add picture</a:t>
            </a:r>
          </a:p>
        </p:txBody>
      </p:sp>
      <p:pic>
        <p:nvPicPr>
          <p:cNvPr id="21" name="Picture 20"/>
          <p:cNvPicPr>
            <a:picLocks noChangeAspect="1"/>
          </p:cNvPicPr>
          <p:nvPr/>
        </p:nvPicPr>
        <p:blipFill>
          <a:blip r:embed="rId4"/>
          <a:srcRect/>
          <a:stretch>
            <a:fillRect/>
          </a:stretch>
        </p:blipFill>
        <p:spPr>
          <a:xfrm>
            <a:off x="5896842" y="-3581399"/>
            <a:ext cx="10663959" cy="7916324"/>
          </a:xfrm>
          <a:prstGeom prst="rect">
            <a:avLst/>
          </a:prstGeom>
        </p:spPr>
      </p:pic>
      <p:sp>
        <p:nvSpPr>
          <p:cNvPr id="22" name="Title 1"/>
          <p:cNvSpPr>
            <a:spLocks noGrp="1"/>
          </p:cNvSpPr>
          <p:nvPr>
            <p:ph type="ctrTitle" hasCustomPrompt="1"/>
          </p:nvPr>
        </p:nvSpPr>
        <p:spPr>
          <a:xfrm>
            <a:off x="1828800" y="4648200"/>
            <a:ext cx="9753600" cy="812800"/>
          </a:xfrm>
        </p:spPr>
        <p:txBody>
          <a:bodyPr lIns="36576" tIns="18288" rIns="36576" bIns="18288" anchor="ctr">
            <a:normAutofit/>
          </a:bodyPr>
          <a:lstStyle>
            <a:lvl1pPr algn="l">
              <a:defRPr sz="4400" b="1">
                <a:solidFill>
                  <a:srgbClr val="0033A0"/>
                </a:solidFill>
                <a:latin typeface="Georgia" panose="02040502050405020303" pitchFamily="18" charset="0"/>
              </a:defRPr>
            </a:lvl1pPr>
          </a:lstStyle>
          <a:p>
            <a:r>
              <a:rPr lang="en-US"/>
              <a:t>Click to add title </a:t>
            </a:r>
          </a:p>
        </p:txBody>
      </p:sp>
      <p:sp>
        <p:nvSpPr>
          <p:cNvPr id="23" name="Subtitle 2"/>
          <p:cNvSpPr>
            <a:spLocks noGrp="1"/>
          </p:cNvSpPr>
          <p:nvPr>
            <p:ph type="subTitle" idx="1" hasCustomPrompt="1"/>
          </p:nvPr>
        </p:nvSpPr>
        <p:spPr>
          <a:xfrm>
            <a:off x="1828801" y="5867400"/>
            <a:ext cx="9753601" cy="406400"/>
          </a:xfrm>
        </p:spPr>
        <p:txBody>
          <a:bodyPr lIns="36576" tIns="18288" rIns="36576" bIns="18288" anchor="ctr">
            <a:normAutofit/>
          </a:bodyPr>
          <a:lstStyle>
            <a:lvl1pPr marL="0" indent="0" algn="l">
              <a:buNone/>
              <a:defRPr sz="2267" b="0">
                <a:solidFill>
                  <a:srgbClr val="0033A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cxnSp>
        <p:nvCxnSpPr>
          <p:cNvPr id="24" name="Straight Connector 23"/>
          <p:cNvCxnSpPr/>
          <p:nvPr/>
        </p:nvCxnSpPr>
        <p:spPr>
          <a:xfrm>
            <a:off x="1905000" y="5664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879195"/>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2"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itle 1"/>
          <p:cNvSpPr>
            <a:spLocks noGrp="1"/>
          </p:cNvSpPr>
          <p:nvPr>
            <p:ph type="ctrTitle" hasCustomPrompt="1"/>
          </p:nvPr>
        </p:nvSpPr>
        <p:spPr>
          <a:xfrm>
            <a:off x="2133600" y="2209800"/>
            <a:ext cx="7997952" cy="1444752"/>
          </a:xfrm>
        </p:spPr>
        <p:txBody>
          <a:bodyPr lIns="36576" tIns="18288" rIns="36576" bIns="18288" anchor="b">
            <a:normAutofit/>
          </a:bodyPr>
          <a:lstStyle>
            <a:lvl1pPr algn="l">
              <a:defRPr sz="6267" b="1">
                <a:solidFill>
                  <a:schemeClr val="bg1"/>
                </a:solidFill>
                <a:latin typeface="Georgia" panose="02040502050405020303" pitchFamily="18" charset="0"/>
              </a:defRPr>
            </a:lvl1pPr>
          </a:lstStyle>
          <a:p>
            <a:r>
              <a:rPr lang="en-US"/>
              <a:t>Click to add title </a:t>
            </a:r>
          </a:p>
        </p:txBody>
      </p:sp>
      <p:sp>
        <p:nvSpPr>
          <p:cNvPr id="9" name="Subtitle 2"/>
          <p:cNvSpPr>
            <a:spLocks noGrp="1"/>
          </p:cNvSpPr>
          <p:nvPr>
            <p:ph type="subTitle" idx="1" hasCustomPrompt="1"/>
          </p:nvPr>
        </p:nvSpPr>
        <p:spPr>
          <a:xfrm>
            <a:off x="2133600" y="4140200"/>
            <a:ext cx="7997952" cy="914400"/>
          </a:xfrm>
        </p:spPr>
        <p:txBody>
          <a:bodyPr lIns="36576" tIns="18288" rIns="36576" bIns="18288">
            <a:normAutofit/>
          </a:bodyPr>
          <a:lstStyle>
            <a:lvl1pPr marL="0" indent="0" algn="l">
              <a:buNone/>
              <a:defRPr sz="22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cxnSp>
        <p:nvCxnSpPr>
          <p:cNvPr id="11" name="Straight Connector 10"/>
          <p:cNvCxnSpPr/>
          <p:nvPr/>
        </p:nvCxnSpPr>
        <p:spPr>
          <a:xfrm>
            <a:off x="2133600" y="38354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spTree>
    <p:extLst>
      <p:ext uri="{BB962C8B-B14F-4D97-AF65-F5344CB8AC3E}">
        <p14:creationId xmlns:p14="http://schemas.microsoft.com/office/powerpoint/2010/main" val="2709696694"/>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133600" y="2209800"/>
            <a:ext cx="7997952" cy="1444752"/>
          </a:xfrm>
        </p:spPr>
        <p:txBody>
          <a:bodyPr lIns="36576" tIns="18288" rIns="36576" bIns="18288" anchor="b">
            <a:normAutofit/>
          </a:bodyPr>
          <a:lstStyle>
            <a:lvl1pPr algn="l">
              <a:defRPr sz="6267" b="1">
                <a:solidFill>
                  <a:srgbClr val="0033A0"/>
                </a:solidFill>
                <a:latin typeface="Georgia" panose="02040502050405020303" pitchFamily="18" charset="0"/>
              </a:defRPr>
            </a:lvl1pPr>
          </a:lstStyle>
          <a:p>
            <a:r>
              <a:rPr lang="en-US"/>
              <a:t>Click to add title </a:t>
            </a:r>
          </a:p>
        </p:txBody>
      </p:sp>
      <p:sp>
        <p:nvSpPr>
          <p:cNvPr id="9" name="Subtitle 2"/>
          <p:cNvSpPr>
            <a:spLocks noGrp="1"/>
          </p:cNvSpPr>
          <p:nvPr>
            <p:ph type="subTitle" idx="1" hasCustomPrompt="1"/>
          </p:nvPr>
        </p:nvSpPr>
        <p:spPr>
          <a:xfrm>
            <a:off x="2133600" y="4140200"/>
            <a:ext cx="7997952" cy="914400"/>
          </a:xfrm>
        </p:spPr>
        <p:txBody>
          <a:bodyPr lIns="36576" tIns="18288" rIns="36576" bIns="18288">
            <a:normAutofit/>
          </a:bodyPr>
          <a:lstStyle>
            <a:lvl1pPr marL="0" indent="0" algn="l">
              <a:buNone/>
              <a:defRPr sz="2267" b="0">
                <a:solidFill>
                  <a:srgbClr val="0033A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cxnSp>
        <p:nvCxnSpPr>
          <p:cNvPr id="11" name="Straight Connector 10"/>
          <p:cNvCxnSpPr/>
          <p:nvPr/>
        </p:nvCxnSpPr>
        <p:spPr>
          <a:xfrm>
            <a:off x="2133600" y="38354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6" name="Picture 5">
            <a:extLst>
              <a:ext uri="{FF2B5EF4-FFF2-40B4-BE49-F238E27FC236}">
                <a16:creationId xmlns:a16="http://schemas.microsoft.com/office/drawing/2014/main" xmlns="" id="{C6733886-2887-4175-86AC-392D5DA2BD73}"/>
              </a:ext>
            </a:extLst>
          </p:cNvPr>
          <p:cNvPicPr>
            <a:picLocks noChangeAspect="1"/>
          </p:cNvPicPr>
          <p:nvPr userDrawn="1"/>
        </p:nvPicPr>
        <p:blipFill>
          <a:blip r:embed="rId2"/>
          <a:srcRect/>
          <a:stretch>
            <a:fillRect/>
          </a:stretch>
        </p:blipFill>
        <p:spPr>
          <a:xfrm>
            <a:off x="0" y="0"/>
            <a:ext cx="1134731" cy="2895600"/>
          </a:xfrm>
          <a:prstGeom prst="rect">
            <a:avLst/>
          </a:prstGeom>
        </p:spPr>
      </p:pic>
    </p:spTree>
    <p:extLst>
      <p:ext uri="{BB962C8B-B14F-4D97-AF65-F5344CB8AC3E}">
        <p14:creationId xmlns:p14="http://schemas.microsoft.com/office/powerpoint/2010/main" val="1739786382"/>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p:cNvSpPr/>
          <p:nvPr/>
        </p:nvSpPr>
        <p:spPr>
          <a:xfrm>
            <a:off x="2"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46300" y="274639"/>
            <a:ext cx="9107424" cy="1143000"/>
          </a:xfrm>
        </p:spPr>
        <p:txBody>
          <a:bodyPr lIns="36576" tIns="18288" rIns="36576" bIns="18288" anchor="b"/>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2146300" y="1900237"/>
            <a:ext cx="9107424" cy="41703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a:srcRect/>
          <a:stretch>
            <a:fillRect/>
          </a:stretch>
        </p:blipFill>
        <p:spPr>
          <a:xfrm>
            <a:off x="203200" y="303276"/>
            <a:ext cx="913987" cy="3011424"/>
          </a:xfrm>
          <a:prstGeom prst="rect">
            <a:avLst/>
          </a:prstGeom>
        </p:spPr>
      </p:pic>
      <p:cxnSp>
        <p:nvCxnSpPr>
          <p:cNvPr id="12" name="Straight Connector 11"/>
          <p:cNvCxnSpPr/>
          <p:nvPr/>
        </p:nvCxnSpPr>
        <p:spPr>
          <a:xfrm>
            <a:off x="2146300" y="16129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15"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16"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7" name="TextBox 16"/>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8" name="Picture 6"/>
          <p:cNvPicPr>
            <a:picLocks noChangeAspect="1"/>
          </p:cNvPicPr>
          <p:nvPr/>
        </p:nvPicPr>
        <p:blipFill>
          <a:blip r:embed="rId3"/>
          <a:srcRect/>
          <a:stretch>
            <a:fillRect/>
          </a:stretch>
        </p:blipFill>
        <p:spPr>
          <a:xfrm>
            <a:off x="9592445" y="6417670"/>
            <a:ext cx="2193156" cy="13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494460"/>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2"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32076" y="274639"/>
            <a:ext cx="8843264" cy="1143000"/>
          </a:xfrm>
        </p:spPr>
        <p:txBody>
          <a:bodyPr lIns="36576" tIns="18288" rIns="36576" bIns="18288" anchor="b"/>
          <a:lstStyle>
            <a:lvl1pPr algn="l">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2132076" y="1874520"/>
            <a:ext cx="4230624" cy="4297680"/>
          </a:xfrm>
        </p:spPr>
        <p:txBody>
          <a:bodyPr lIns="36576" tIns="18288" rIns="36576" bIns="18288"/>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42176" y="1874520"/>
            <a:ext cx="4230624" cy="4297680"/>
          </a:xfrm>
        </p:spPr>
        <p:txBody>
          <a:bodyPr lIns="36576" tIns="18288" rIns="36576" bIns="18288"/>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p:nvPicPr>
        <p:blipFill>
          <a:blip r:embed="rId2"/>
          <a:srcRect/>
          <a:stretch>
            <a:fillRect/>
          </a:stretch>
        </p:blipFill>
        <p:spPr>
          <a:xfrm>
            <a:off x="203200" y="303276"/>
            <a:ext cx="913987" cy="3011424"/>
          </a:xfrm>
          <a:prstGeom prst="rect">
            <a:avLst/>
          </a:prstGeom>
        </p:spPr>
      </p:pic>
      <p:cxnSp>
        <p:nvCxnSpPr>
          <p:cNvPr id="15" name="Straight Connector 14"/>
          <p:cNvCxnSpPr/>
          <p:nvPr/>
        </p:nvCxnSpPr>
        <p:spPr>
          <a:xfrm>
            <a:off x="2132076" y="16002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3"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4"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5" name="TextBox 24"/>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3" name="Picture 6"/>
          <p:cNvPicPr>
            <a:picLocks noChangeAspect="1"/>
          </p:cNvPicPr>
          <p:nvPr/>
        </p:nvPicPr>
        <p:blipFill>
          <a:blip r:embed="rId3"/>
          <a:srcRect/>
          <a:stretch>
            <a:fillRect/>
          </a:stretch>
        </p:blipFill>
        <p:spPr>
          <a:xfrm>
            <a:off x="9592445" y="6417670"/>
            <a:ext cx="2193156" cy="13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572378"/>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599" y="274639"/>
            <a:ext cx="9203556" cy="1143000"/>
          </a:xfrm>
        </p:spPr>
        <p:txBody>
          <a:bodyPr lIns="36576" tIns="18288" rIns="36576" bIns="18288" anchor="b"/>
          <a:lstStyle>
            <a:lvl1pPr algn="l">
              <a:defRPr/>
            </a:lvl1pPr>
          </a:lstStyle>
          <a:p>
            <a:r>
              <a:rPr lang="en-US"/>
              <a:t>Click to edit Master title style</a:t>
            </a:r>
          </a:p>
        </p:txBody>
      </p:sp>
      <p:sp>
        <p:nvSpPr>
          <p:cNvPr id="3" name="Content Placeholder 2"/>
          <p:cNvSpPr>
            <a:spLocks noGrp="1"/>
          </p:cNvSpPr>
          <p:nvPr>
            <p:ph sz="half" idx="1"/>
          </p:nvPr>
        </p:nvSpPr>
        <p:spPr>
          <a:xfrm>
            <a:off x="2133600" y="1874520"/>
            <a:ext cx="4267200" cy="4196080"/>
          </a:xfrm>
        </p:spPr>
        <p:txBody>
          <a:bodyPr lIns="36576" tIns="18288" rIns="36576" bIns="18288"/>
          <a:lstStyle>
            <a:lvl1pPr>
              <a:defRPr sz="3200"/>
            </a:lvl1pPr>
            <a:lvl2pPr>
              <a:defRPr sz="2800"/>
            </a:lvl2pPr>
            <a:lvl3pPr>
              <a:defRPr sz="2400"/>
            </a:lvl3pPr>
            <a:lvl4pPr>
              <a:defRPr sz="2000"/>
            </a:lvl4pPr>
            <a:lvl5pPr>
              <a:defRPr sz="17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97700" y="1874520"/>
            <a:ext cx="4267200" cy="4196080"/>
          </a:xfrm>
        </p:spPr>
        <p:txBody>
          <a:bodyPr lIns="36576" tIns="18288" rIns="36576" bIns="18288"/>
          <a:lstStyle>
            <a:lvl1pPr>
              <a:defRPr sz="3200"/>
            </a:lvl1pPr>
            <a:lvl2pPr>
              <a:defRPr sz="2800"/>
            </a:lvl2pPr>
            <a:lvl3pPr>
              <a:defRPr sz="2400"/>
            </a:lvl3pPr>
            <a:lvl4pPr>
              <a:defRPr sz="2000"/>
            </a:lvl4pPr>
            <a:lvl5pPr>
              <a:defRPr sz="17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p:nvPicPr>
        <p:blipFill>
          <a:blip r:embed="rId2"/>
          <a:srcRect/>
          <a:stretch>
            <a:fillRect/>
          </a:stretch>
        </p:blipFill>
        <p:spPr>
          <a:xfrm>
            <a:off x="0" y="0"/>
            <a:ext cx="1134731" cy="2895600"/>
          </a:xfrm>
          <a:prstGeom prst="rect">
            <a:avLst/>
          </a:prstGeom>
        </p:spPr>
      </p:pic>
      <p:cxnSp>
        <p:nvCxnSpPr>
          <p:cNvPr id="13" name="Straight Connector 12"/>
          <p:cNvCxnSpPr/>
          <p:nvPr/>
        </p:nvCxnSpPr>
        <p:spPr>
          <a:xfrm>
            <a:off x="21336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16"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17"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8" name="TextBox 17"/>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4" name="Picture 6"/>
          <p:cNvPicPr>
            <a:picLocks noChangeAspect="1"/>
          </p:cNvPicPr>
          <p:nvPr/>
        </p:nvPicPr>
        <p:blipFill>
          <a:blip r:embed="rId3"/>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557463"/>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10" name="Rectangle 9"/>
          <p:cNvSpPr/>
          <p:nvPr/>
        </p:nvSpPr>
        <p:spPr>
          <a:xfrm>
            <a:off x="2"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32076" y="274639"/>
            <a:ext cx="8843264" cy="1143000"/>
          </a:xfrm>
        </p:spPr>
        <p:txBody>
          <a:bodyPr lIns="36576" tIns="18288" rIns="36576" bIns="18288" anchor="b"/>
          <a:lstStyle>
            <a:lvl1pPr algn="l">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2132076" y="3632200"/>
            <a:ext cx="3048000" cy="2438400"/>
          </a:xfrm>
        </p:spPr>
        <p:txBody>
          <a:bodyPr lIns="36576" tIns="18288" rIns="36576" bIns="18288"/>
          <a:lstStyle>
            <a:lvl1pPr>
              <a:defRPr sz="2667">
                <a:solidFill>
                  <a:schemeClr val="bg1"/>
                </a:solidFill>
              </a:defRPr>
            </a:lvl1pPr>
            <a:lvl2pPr>
              <a:defRPr sz="2667">
                <a:solidFill>
                  <a:schemeClr val="bg1"/>
                </a:solidFill>
              </a:defRPr>
            </a:lvl2pPr>
            <a:lvl3pPr>
              <a:defRPr sz="2133">
                <a:solidFill>
                  <a:schemeClr val="bg1"/>
                </a:solidFill>
              </a:defRPr>
            </a:lvl3pPr>
            <a:lvl4pPr marL="1828754" indent="0">
              <a:buNone/>
              <a:defRPr sz="1867">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pic>
        <p:nvPicPr>
          <p:cNvPr id="14" name="Picture 13"/>
          <p:cNvPicPr>
            <a:picLocks noChangeAspect="1"/>
          </p:cNvPicPr>
          <p:nvPr/>
        </p:nvPicPr>
        <p:blipFill>
          <a:blip r:embed="rId2"/>
          <a:srcRect/>
          <a:stretch>
            <a:fillRect/>
          </a:stretch>
        </p:blipFill>
        <p:spPr>
          <a:xfrm>
            <a:off x="203200" y="303276"/>
            <a:ext cx="913987" cy="3011424"/>
          </a:xfrm>
          <a:prstGeom prst="rect">
            <a:avLst/>
          </a:prstGeom>
        </p:spPr>
      </p:pic>
      <p:cxnSp>
        <p:nvCxnSpPr>
          <p:cNvPr id="15" name="Straight Connector 14"/>
          <p:cNvCxnSpPr/>
          <p:nvPr/>
        </p:nvCxnSpPr>
        <p:spPr>
          <a:xfrm>
            <a:off x="2132076" y="16002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3"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4"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5" name="TextBox 24"/>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3" name="Picture 6"/>
          <p:cNvPicPr>
            <a:picLocks noChangeAspect="1"/>
          </p:cNvPicPr>
          <p:nvPr/>
        </p:nvPicPr>
        <p:blipFill>
          <a:blip r:embed="rId3"/>
          <a:srcRect/>
          <a:stretch>
            <a:fillRect/>
          </a:stretch>
        </p:blipFill>
        <p:spPr>
          <a:xfrm>
            <a:off x="9592445" y="6417670"/>
            <a:ext cx="2193156" cy="13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3"/>
          </p:nvPr>
        </p:nvSpPr>
        <p:spPr>
          <a:xfrm>
            <a:off x="2131484" y="2006600"/>
            <a:ext cx="3048000" cy="1463040"/>
          </a:xfrm>
          <a:prstGeom prst="rect">
            <a:avLst/>
          </a:prstGeom>
          <a:pattFill prst="pct5">
            <a:fgClr>
              <a:schemeClr val="accent1"/>
            </a:fgClr>
            <a:bgClr>
              <a:schemeClr val="bg1"/>
            </a:bgClr>
          </a:pattFill>
        </p:spPr>
        <p:txBody>
          <a:bodyPr/>
          <a:lstStyle/>
          <a:p>
            <a:r>
              <a:rPr lang="en-US"/>
              <a:t>Click icon to add picture</a:t>
            </a:r>
          </a:p>
        </p:txBody>
      </p:sp>
      <p:sp>
        <p:nvSpPr>
          <p:cNvPr id="16" name="Content Placeholder 2"/>
          <p:cNvSpPr>
            <a:spLocks noGrp="1"/>
          </p:cNvSpPr>
          <p:nvPr>
            <p:ph sz="half" idx="14"/>
          </p:nvPr>
        </p:nvSpPr>
        <p:spPr>
          <a:xfrm>
            <a:off x="5790608" y="3632200"/>
            <a:ext cx="3048000" cy="2438400"/>
          </a:xfrm>
        </p:spPr>
        <p:txBody>
          <a:bodyPr lIns="36576" tIns="18288" rIns="36576" bIns="18288"/>
          <a:lstStyle>
            <a:lvl1pPr>
              <a:defRPr sz="2667">
                <a:solidFill>
                  <a:schemeClr val="bg1"/>
                </a:solidFill>
              </a:defRPr>
            </a:lvl1pPr>
            <a:lvl2pPr>
              <a:defRPr sz="2667">
                <a:solidFill>
                  <a:schemeClr val="bg1"/>
                </a:solidFill>
              </a:defRPr>
            </a:lvl2pPr>
            <a:lvl3pPr>
              <a:defRPr sz="2133">
                <a:solidFill>
                  <a:schemeClr val="bg1"/>
                </a:solidFill>
              </a:defRPr>
            </a:lvl3pPr>
            <a:lvl4pPr>
              <a:defRPr sz="1867">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17" name="Picture Placeholder 5"/>
          <p:cNvSpPr>
            <a:spLocks noGrp="1"/>
          </p:cNvSpPr>
          <p:nvPr>
            <p:ph type="pic" sz="quarter" idx="15"/>
          </p:nvPr>
        </p:nvSpPr>
        <p:spPr>
          <a:xfrm>
            <a:off x="5790608" y="2006600"/>
            <a:ext cx="3048000" cy="1463040"/>
          </a:xfrm>
          <a:prstGeom prst="rect">
            <a:avLst/>
          </a:prstGeom>
          <a:pattFill prst="pct5">
            <a:fgClr>
              <a:schemeClr val="accent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3925398480"/>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599" y="274639"/>
            <a:ext cx="9203556" cy="1143000"/>
          </a:xfrm>
        </p:spPr>
        <p:txBody>
          <a:bodyPr lIns="36576" tIns="18288" rIns="36576" bIns="18288" anchor="b"/>
          <a:lstStyle>
            <a:lvl1pPr algn="l">
              <a:defRPr/>
            </a:lvl1pPr>
          </a:lstStyle>
          <a:p>
            <a:r>
              <a:rPr lang="en-US"/>
              <a:t>Click to edit Master title style</a:t>
            </a:r>
          </a:p>
        </p:txBody>
      </p:sp>
      <p:pic>
        <p:nvPicPr>
          <p:cNvPr id="12" name="Picture 11"/>
          <p:cNvPicPr>
            <a:picLocks noChangeAspect="1"/>
          </p:cNvPicPr>
          <p:nvPr/>
        </p:nvPicPr>
        <p:blipFill>
          <a:blip r:embed="rId2"/>
          <a:srcRect/>
          <a:stretch>
            <a:fillRect/>
          </a:stretch>
        </p:blipFill>
        <p:spPr>
          <a:xfrm>
            <a:off x="0" y="0"/>
            <a:ext cx="1134731" cy="2895600"/>
          </a:xfrm>
          <a:prstGeom prst="rect">
            <a:avLst/>
          </a:prstGeom>
        </p:spPr>
      </p:pic>
      <p:cxnSp>
        <p:nvCxnSpPr>
          <p:cNvPr id="13" name="Straight Connector 12"/>
          <p:cNvCxnSpPr/>
          <p:nvPr/>
        </p:nvCxnSpPr>
        <p:spPr>
          <a:xfrm>
            <a:off x="21336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16"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17"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8" name="TextBox 17"/>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4" name="Picture 6"/>
          <p:cNvPicPr>
            <a:picLocks noChangeAspect="1"/>
          </p:cNvPicPr>
          <p:nvPr/>
        </p:nvPicPr>
        <p:blipFill>
          <a:blip r:embed="rId3"/>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p:cNvSpPr>
            <a:spLocks noGrp="1"/>
          </p:cNvSpPr>
          <p:nvPr>
            <p:ph sz="half" idx="1"/>
          </p:nvPr>
        </p:nvSpPr>
        <p:spPr>
          <a:xfrm>
            <a:off x="2132076" y="3632200"/>
            <a:ext cx="3048000" cy="2438400"/>
          </a:xfrm>
        </p:spPr>
        <p:txBody>
          <a:bodyPr lIns="36576" tIns="18288" rIns="36576" bIns="18288">
            <a:noAutofit/>
          </a:bodyPr>
          <a:lstStyle>
            <a:lvl1pPr>
              <a:defRPr sz="2667">
                <a:solidFill>
                  <a:schemeClr val="tx1"/>
                </a:solidFill>
              </a:defRPr>
            </a:lvl1pPr>
            <a:lvl2pPr>
              <a:defRPr sz="2667">
                <a:solidFill>
                  <a:schemeClr val="tx1"/>
                </a:solidFill>
              </a:defRPr>
            </a:lvl2pPr>
            <a:lvl3pPr>
              <a:defRPr sz="2133">
                <a:solidFill>
                  <a:schemeClr val="tx1"/>
                </a:solidFill>
              </a:defRPr>
            </a:lvl3pPr>
            <a:lvl4pPr>
              <a:defRPr sz="1867">
                <a:solidFill>
                  <a:schemeClr val="bg1"/>
                </a:solidFill>
              </a:defRPr>
            </a:lvl4pPr>
            <a:lvl5pPr>
              <a:defRPr sz="1600">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20" name="Picture Placeholder 5"/>
          <p:cNvSpPr>
            <a:spLocks noGrp="1"/>
          </p:cNvSpPr>
          <p:nvPr>
            <p:ph type="pic" sz="quarter" idx="13"/>
          </p:nvPr>
        </p:nvSpPr>
        <p:spPr>
          <a:xfrm>
            <a:off x="2131484" y="2006600"/>
            <a:ext cx="3048000" cy="1463040"/>
          </a:xfrm>
          <a:prstGeom prst="rect">
            <a:avLst/>
          </a:prstGeom>
          <a:pattFill prst="pct5">
            <a:fgClr>
              <a:schemeClr val="accent1"/>
            </a:fgClr>
            <a:bgClr>
              <a:schemeClr val="bg1"/>
            </a:bgClr>
          </a:pattFill>
        </p:spPr>
        <p:txBody>
          <a:bodyPr/>
          <a:lstStyle/>
          <a:p>
            <a:r>
              <a:rPr lang="en-US"/>
              <a:t>Click icon to add picture</a:t>
            </a:r>
          </a:p>
        </p:txBody>
      </p:sp>
      <p:sp>
        <p:nvSpPr>
          <p:cNvPr id="21" name="Content Placeholder 2"/>
          <p:cNvSpPr>
            <a:spLocks noGrp="1"/>
          </p:cNvSpPr>
          <p:nvPr>
            <p:ph sz="half" idx="14"/>
          </p:nvPr>
        </p:nvSpPr>
        <p:spPr>
          <a:xfrm>
            <a:off x="5791200" y="3632200"/>
            <a:ext cx="3048000" cy="2438400"/>
          </a:xfrm>
        </p:spPr>
        <p:txBody>
          <a:bodyPr lIns="36576" tIns="18288" rIns="36576" bIns="18288">
            <a:noAutofit/>
          </a:bodyPr>
          <a:lstStyle>
            <a:lvl1pPr>
              <a:defRPr sz="2667">
                <a:solidFill>
                  <a:schemeClr val="tx1"/>
                </a:solidFill>
              </a:defRPr>
            </a:lvl1pPr>
            <a:lvl2pPr>
              <a:defRPr sz="2667">
                <a:solidFill>
                  <a:schemeClr val="tx1"/>
                </a:solidFill>
              </a:defRPr>
            </a:lvl2pPr>
            <a:lvl3pPr>
              <a:defRPr sz="2133">
                <a:solidFill>
                  <a:schemeClr val="tx1"/>
                </a:solidFill>
              </a:defRPr>
            </a:lvl3pPr>
            <a:lvl4pPr>
              <a:defRPr sz="1867">
                <a:solidFill>
                  <a:schemeClr val="bg1"/>
                </a:solidFill>
              </a:defRPr>
            </a:lvl4pPr>
            <a:lvl5pPr>
              <a:defRPr sz="1600">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22" name="Picture Placeholder 5"/>
          <p:cNvSpPr>
            <a:spLocks noGrp="1"/>
          </p:cNvSpPr>
          <p:nvPr>
            <p:ph type="pic" sz="quarter" idx="15"/>
          </p:nvPr>
        </p:nvSpPr>
        <p:spPr>
          <a:xfrm>
            <a:off x="5790608" y="2006600"/>
            <a:ext cx="3048000" cy="1463040"/>
          </a:xfrm>
          <a:prstGeom prst="rect">
            <a:avLst/>
          </a:prstGeom>
          <a:pattFill prst="pct5">
            <a:fgClr>
              <a:schemeClr val="accent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1059744807"/>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de title and content">
    <p:spTree>
      <p:nvGrpSpPr>
        <p:cNvPr id="1" name=""/>
        <p:cNvGrpSpPr/>
        <p:nvPr/>
      </p:nvGrpSpPr>
      <p:grpSpPr>
        <a:xfrm>
          <a:off x="0" y="0"/>
          <a:ext cx="0" cy="0"/>
          <a:chOff x="0" y="0"/>
          <a:chExt cx="0" cy="0"/>
        </a:xfrm>
      </p:grpSpPr>
      <p:sp>
        <p:nvSpPr>
          <p:cNvPr id="6" name="Rectangle 5"/>
          <p:cNvSpPr/>
          <p:nvPr/>
        </p:nvSpPr>
        <p:spPr>
          <a:xfrm>
            <a:off x="0" y="0"/>
            <a:ext cx="3048000"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Content Placeholder 2"/>
          <p:cNvSpPr>
            <a:spLocks noGrp="1"/>
          </p:cNvSpPr>
          <p:nvPr>
            <p:ph idx="1"/>
          </p:nvPr>
        </p:nvSpPr>
        <p:spPr>
          <a:xfrm>
            <a:off x="3659632" y="1280160"/>
            <a:ext cx="7973568" cy="42976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229364" y="236220"/>
            <a:ext cx="2552368" cy="1706880"/>
          </a:xfrm>
        </p:spPr>
        <p:txBody>
          <a:bodyPr anchor="b">
            <a:normAutofit/>
          </a:bodyPr>
          <a:lstStyle>
            <a:lvl1pPr algn="l">
              <a:defRPr sz="2933">
                <a:solidFill>
                  <a:schemeClr val="bg1"/>
                </a:solidFill>
              </a:defRPr>
            </a:lvl1pPr>
          </a:lstStyle>
          <a:p>
            <a:r>
              <a:rPr lang="en-US"/>
              <a:t>Click to add title</a:t>
            </a:r>
          </a:p>
        </p:txBody>
      </p:sp>
      <p:sp>
        <p:nvSpPr>
          <p:cNvPr id="9" name="Text Placeholder 2"/>
          <p:cNvSpPr>
            <a:spLocks noGrp="1"/>
          </p:cNvSpPr>
          <p:nvPr>
            <p:ph type="body" sz="quarter" idx="13" hasCustomPrompt="1"/>
          </p:nvPr>
        </p:nvSpPr>
        <p:spPr>
          <a:xfrm>
            <a:off x="238621" y="2133602"/>
            <a:ext cx="2550844" cy="3936999"/>
          </a:xfrm>
        </p:spPr>
        <p:txBody>
          <a:bodyPr>
            <a:normAutofit/>
          </a:bodyPr>
          <a:lstStyle>
            <a:lvl1pPr marL="0" indent="0">
              <a:buNone/>
              <a:defRPr sz="2000">
                <a:solidFill>
                  <a:schemeClr val="bg1"/>
                </a:solidFill>
                <a:latin typeface="Georgia" panose="02040502050405020303" pitchFamily="18" charset="0"/>
              </a:defRPr>
            </a:lvl1pPr>
          </a:lstStyle>
          <a:p>
            <a:pPr lvl="0"/>
            <a:r>
              <a:rPr lang="en-US"/>
              <a:t>Click to add additional text</a:t>
            </a:r>
          </a:p>
        </p:txBody>
      </p:sp>
      <p:sp>
        <p:nvSpPr>
          <p:cNvPr id="12"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13"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14"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5" name="TextBox 14"/>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1" name="Picture 6"/>
          <p:cNvPicPr>
            <a:picLocks noChangeAspect="1"/>
          </p:cNvPicPr>
          <p:nvPr/>
        </p:nvPicPr>
        <p:blipFill>
          <a:blip r:embed="rId2"/>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356709"/>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Title and Content">
    <p:spTree>
      <p:nvGrpSpPr>
        <p:cNvPr id="1" name=""/>
        <p:cNvGrpSpPr/>
        <p:nvPr/>
      </p:nvGrpSpPr>
      <p:grpSpPr>
        <a:xfrm>
          <a:off x="0" y="0"/>
          <a:ext cx="0" cy="0"/>
          <a:chOff x="0" y="0"/>
          <a:chExt cx="0" cy="0"/>
        </a:xfrm>
      </p:grpSpPr>
      <p:sp>
        <p:nvSpPr>
          <p:cNvPr id="5" name="Rectangle 4"/>
          <p:cNvSpPr/>
          <p:nvPr/>
        </p:nvSpPr>
        <p:spPr>
          <a:xfrm>
            <a:off x="3" y="6090920"/>
            <a:ext cx="12191999" cy="79248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p:cNvSpPr>
            <a:spLocks noGrp="1"/>
          </p:cNvSpPr>
          <p:nvPr>
            <p:ph type="title"/>
          </p:nvPr>
        </p:nvSpPr>
        <p:spPr>
          <a:xfrm>
            <a:off x="1422400" y="274639"/>
            <a:ext cx="9652000" cy="1143000"/>
          </a:xfrm>
        </p:spPr>
        <p:txBody>
          <a:bodyPr lIns="36576" tIns="18288" rIns="36576" bIns="18288" anchor="b"/>
          <a:lstStyle>
            <a:lvl1pPr algn="l">
              <a:defRPr>
                <a:solidFill>
                  <a:srgbClr val="0033A0"/>
                </a:solidFill>
              </a:defRPr>
            </a:lvl1pPr>
          </a:lstStyle>
          <a:p>
            <a:r>
              <a:rPr lang="en-US"/>
              <a:t>Click to edit Master title style</a:t>
            </a:r>
          </a:p>
        </p:txBody>
      </p:sp>
      <p:sp>
        <p:nvSpPr>
          <p:cNvPr id="10" name="Content Placeholder 2"/>
          <p:cNvSpPr>
            <a:spLocks noGrp="1"/>
          </p:cNvSpPr>
          <p:nvPr>
            <p:ph idx="1"/>
          </p:nvPr>
        </p:nvSpPr>
        <p:spPr>
          <a:xfrm>
            <a:off x="1422400" y="1955800"/>
            <a:ext cx="9652000" cy="3911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p:nvCxnSpPr>
        <p:spPr>
          <a:xfrm>
            <a:off x="14224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21"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2"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3"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4" name="TextBox 23"/>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1" name="Picture 6"/>
          <p:cNvPicPr>
            <a:picLocks noChangeAspect="1"/>
          </p:cNvPicPr>
          <p:nvPr/>
        </p:nvPicPr>
        <p:blipFill>
          <a:blip r:embed="rId2"/>
          <a:srcRect/>
          <a:stretch>
            <a:fillRect/>
          </a:stretch>
        </p:blipFill>
        <p:spPr>
          <a:xfrm>
            <a:off x="9592445" y="6417670"/>
            <a:ext cx="2193156" cy="13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4957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w/Graphic">
    <p:spTree>
      <p:nvGrpSpPr>
        <p:cNvPr id="1" name=""/>
        <p:cNvGrpSpPr/>
        <p:nvPr/>
      </p:nvGrpSpPr>
      <p:grpSpPr>
        <a:xfrm>
          <a:off x="0" y="0"/>
          <a:ext cx="0" cy="0"/>
          <a:chOff x="0" y="0"/>
          <a:chExt cx="0" cy="0"/>
        </a:xfrm>
      </p:grpSpPr>
      <p:cxnSp>
        <p:nvCxnSpPr>
          <p:cNvPr id="6" name="Straight Connector 5"/>
          <p:cNvCxnSpPr/>
          <p:nvPr/>
        </p:nvCxnSpPr>
        <p:spPr>
          <a:xfrm>
            <a:off x="4881041" y="5757863"/>
            <a:ext cx="67013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pic>
        <p:nvPicPr>
          <p:cNvPr id="7" name="Picture 7"/>
          <p:cNvPicPr>
            <a:picLocks noChangeAspect="1"/>
          </p:cNvPicPr>
          <p:nvPr/>
        </p:nvPicPr>
        <p:blipFill>
          <a:blip r:embed="rId2"/>
          <a:srcRect/>
          <a:stretch>
            <a:fillRect/>
          </a:stretch>
        </p:blipFill>
        <p:spPr>
          <a:xfrm>
            <a:off x="4881033" y="949331"/>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4881037" y="3124204"/>
            <a:ext cx="6700444" cy="1774053"/>
          </a:xfrm>
        </p:spPr>
        <p:txBody>
          <a:bodyPr anchor="b">
            <a:normAutofit/>
          </a:bodyPr>
          <a:lstStyle>
            <a:lvl1pPr algn="l">
              <a:lnSpc>
                <a:spcPct val="100000"/>
              </a:lnSpc>
              <a:defRPr sz="5867" b="1" baseline="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4881034" y="5992439"/>
            <a:ext cx="6700445" cy="865567"/>
          </a:xfrm>
        </p:spPr>
        <p:txBody>
          <a:bodyPr>
            <a:normAutofit/>
          </a:bodyPr>
          <a:lstStyle>
            <a:lvl1pPr marL="0" indent="0" algn="l">
              <a:buNone/>
              <a:defRPr lang="en-US" sz="2667">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8" name="Text Placeholder 37"/>
          <p:cNvSpPr>
            <a:spLocks noGrp="1"/>
          </p:cNvSpPr>
          <p:nvPr>
            <p:ph type="body" sz="quarter" idx="13"/>
          </p:nvPr>
        </p:nvSpPr>
        <p:spPr>
          <a:xfrm>
            <a:off x="4881042" y="4953865"/>
            <a:ext cx="6700100" cy="656704"/>
          </a:xfrm>
        </p:spPr>
        <p:txBody>
          <a:bodyPr/>
          <a:lstStyle>
            <a:lvl1pPr marL="0" indent="0">
              <a:buNone/>
              <a:defRPr sz="3733"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Picture Placeholder 11"/>
          <p:cNvSpPr>
            <a:spLocks noGrp="1" noChangeAspect="1"/>
          </p:cNvSpPr>
          <p:nvPr>
            <p:ph type="pic" sz="quarter" idx="14" hasCustomPrompt="1"/>
          </p:nvPr>
        </p:nvSpPr>
        <p:spPr>
          <a:xfrm>
            <a:off x="-304798" y="0"/>
            <a:ext cx="4275041" cy="68580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pattFill prst="pct50">
            <a:fgClr>
              <a:srgbClr val="003AAD"/>
            </a:fgClr>
            <a:bgClr>
              <a:schemeClr val="bg1">
                <a:lumMod val="95000"/>
              </a:schemeClr>
            </a:bgClr>
          </a:pattFill>
          <a:ln>
            <a:solidFill>
              <a:schemeClr val="bg1">
                <a:lumMod val="65000"/>
              </a:schemeClr>
            </a:solidFill>
          </a:ln>
        </p:spPr>
        <p:txBody>
          <a:bodyPr wrap="square" anchor="ctr">
            <a:noAutofit/>
          </a:bodyPr>
          <a:lstStyle>
            <a:lvl1pPr marL="0" indent="0" algn="ctr">
              <a:buNone/>
              <a:defRPr sz="2400" baseline="0">
                <a:latin typeface="+mj-lt"/>
              </a:defRPr>
            </a:lvl1pPr>
          </a:lstStyle>
          <a:p>
            <a:r>
              <a:rPr lang="en-US"/>
              <a:t>Insert Image</a:t>
            </a:r>
          </a:p>
        </p:txBody>
      </p:sp>
    </p:spTree>
    <p:extLst>
      <p:ext uri="{BB962C8B-B14F-4D97-AF65-F5344CB8AC3E}">
        <p14:creationId xmlns:p14="http://schemas.microsoft.com/office/powerpoint/2010/main" val="3412134506"/>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Picture and text">
    <p:spTree>
      <p:nvGrpSpPr>
        <p:cNvPr id="1" name=""/>
        <p:cNvGrpSpPr/>
        <p:nvPr/>
      </p:nvGrpSpPr>
      <p:grpSpPr>
        <a:xfrm>
          <a:off x="0" y="0"/>
          <a:ext cx="0" cy="0"/>
          <a:chOff x="0" y="0"/>
          <a:chExt cx="0" cy="0"/>
        </a:xfrm>
      </p:grpSpPr>
      <p:sp>
        <p:nvSpPr>
          <p:cNvPr id="8" name="TextBox 7"/>
          <p:cNvSpPr txBox="1"/>
          <p:nvPr/>
        </p:nvSpPr>
        <p:spPr>
          <a:xfrm>
            <a:off x="5080005" y="6571501"/>
            <a:ext cx="2031999" cy="210364"/>
          </a:xfrm>
          <a:prstGeom prst="rect">
            <a:avLst/>
          </a:prstGeom>
          <a:noFill/>
        </p:spPr>
        <p:txBody>
          <a:bodyPr wrap="square" lIns="45708" tIns="22853" rIns="45708" bIns="22853" rtlCol="0">
            <a:spAutoFit/>
          </a:bodyPr>
          <a:lstStyle/>
          <a:p>
            <a:pPr algn="ctr"/>
            <a:r>
              <a:rPr lang="en-US" sz="1067">
                <a:solidFill>
                  <a:schemeClr val="bg1"/>
                </a:solidFill>
              </a:rPr>
              <a:t>© 2019 Husch Blackwell LLP</a:t>
            </a:r>
          </a:p>
        </p:txBody>
      </p:sp>
      <p:sp>
        <p:nvSpPr>
          <p:cNvPr id="17" name="Picture Placeholder 16"/>
          <p:cNvSpPr>
            <a:spLocks noGrp="1"/>
          </p:cNvSpPr>
          <p:nvPr>
            <p:ph type="pic" sz="quarter" idx="13"/>
          </p:nvPr>
        </p:nvSpPr>
        <p:spPr>
          <a:xfrm>
            <a:off x="1828800" y="1679448"/>
            <a:ext cx="5181600" cy="4416552"/>
          </a:xfrm>
          <a:pattFill prst="pct10">
            <a:fgClr>
              <a:srgbClr val="0033A0"/>
            </a:fgClr>
            <a:bgClr>
              <a:schemeClr val="bg1"/>
            </a:bgClr>
          </a:pattFill>
        </p:spPr>
        <p:txBody>
          <a:bodyPr/>
          <a:lstStyle/>
          <a:p>
            <a:r>
              <a:rPr lang="en-US"/>
              <a:t>Click icon to add picture</a:t>
            </a:r>
          </a:p>
        </p:txBody>
      </p:sp>
      <p:sp>
        <p:nvSpPr>
          <p:cNvPr id="19" name="Text Placeholder 18"/>
          <p:cNvSpPr>
            <a:spLocks noGrp="1"/>
          </p:cNvSpPr>
          <p:nvPr>
            <p:ph type="body" sz="quarter" idx="14" hasCustomPrompt="1"/>
          </p:nvPr>
        </p:nvSpPr>
        <p:spPr>
          <a:xfrm>
            <a:off x="7239000" y="2714752"/>
            <a:ext cx="4511040" cy="3355848"/>
          </a:xfrm>
        </p:spPr>
        <p:txBody>
          <a:bodyPr lIns="36576" tIns="18288" rIns="36576" bIns="18288">
            <a:normAutofit/>
          </a:bodyPr>
          <a:lstStyle>
            <a:lvl1pPr marL="0" indent="0" algn="l">
              <a:spcBef>
                <a:spcPct val="0"/>
              </a:spcBef>
              <a:spcAft>
                <a:spcPts val="1600"/>
              </a:spcAft>
              <a:buNone/>
              <a:defRPr sz="2400"/>
            </a:lvl1pPr>
          </a:lstStyle>
          <a:p>
            <a:pPr lvl="0"/>
            <a:r>
              <a:rPr lang="en-US"/>
              <a:t>Click to edit text</a:t>
            </a:r>
          </a:p>
        </p:txBody>
      </p:sp>
      <p:sp>
        <p:nvSpPr>
          <p:cNvPr id="13" name="Title 1"/>
          <p:cNvSpPr>
            <a:spLocks noGrp="1"/>
          </p:cNvSpPr>
          <p:nvPr>
            <p:ph type="title"/>
          </p:nvPr>
        </p:nvSpPr>
        <p:spPr>
          <a:xfrm>
            <a:off x="7239000" y="1673352"/>
            <a:ext cx="4511040" cy="841248"/>
          </a:xfrm>
        </p:spPr>
        <p:txBody>
          <a:bodyPr lIns="36576" tIns="18288" rIns="36576" bIns="18288" anchor="ctr">
            <a:normAutofit/>
          </a:bodyPr>
          <a:lstStyle>
            <a:lvl1pPr algn="l">
              <a:defRPr sz="3333"/>
            </a:lvl1pPr>
          </a:lstStyle>
          <a:p>
            <a:r>
              <a:rPr lang="en-US"/>
              <a:t>Click to edit Master title style</a:t>
            </a:r>
          </a:p>
        </p:txBody>
      </p:sp>
      <p:pic>
        <p:nvPicPr>
          <p:cNvPr id="16" name="Picture 15"/>
          <p:cNvPicPr>
            <a:picLocks noChangeAspect="1"/>
          </p:cNvPicPr>
          <p:nvPr/>
        </p:nvPicPr>
        <p:blipFill>
          <a:blip r:embed="rId2"/>
          <a:srcRect/>
          <a:stretch>
            <a:fillRect/>
          </a:stretch>
        </p:blipFill>
        <p:spPr>
          <a:xfrm>
            <a:off x="0" y="0"/>
            <a:ext cx="1134731" cy="2895600"/>
          </a:xfrm>
          <a:prstGeom prst="rect">
            <a:avLst/>
          </a:prstGeom>
        </p:spPr>
      </p:pic>
      <p:pic>
        <p:nvPicPr>
          <p:cNvPr id="15" name="Picture 14"/>
          <p:cNvPicPr>
            <a:picLocks noChangeAspect="1"/>
          </p:cNvPicPr>
          <p:nvPr/>
        </p:nvPicPr>
        <p:blipFill>
          <a:blip r:embed="rId3"/>
          <a:srcRect/>
          <a:stretch>
            <a:fillRect/>
          </a:stretch>
        </p:blipFill>
        <p:spPr>
          <a:xfrm>
            <a:off x="1308101" y="-2497662"/>
            <a:ext cx="10663959" cy="7916324"/>
          </a:xfrm>
          <a:prstGeom prst="rect">
            <a:avLst/>
          </a:prstGeom>
        </p:spPr>
      </p:pic>
      <p:sp>
        <p:nvSpPr>
          <p:cNvPr id="18"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0"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1"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2" name="TextBox 21"/>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4" name="Picture 6"/>
          <p:cNvPicPr>
            <a:picLocks noChangeAspect="1"/>
          </p:cNvPicPr>
          <p:nvPr/>
        </p:nvPicPr>
        <p:blipFill>
          <a:blip r:embed="rId4"/>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772594"/>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2-Picture and text">
    <p:spTree>
      <p:nvGrpSpPr>
        <p:cNvPr id="1" name=""/>
        <p:cNvGrpSpPr/>
        <p:nvPr/>
      </p:nvGrpSpPr>
      <p:grpSpPr>
        <a:xfrm>
          <a:off x="0" y="0"/>
          <a:ext cx="0" cy="0"/>
          <a:chOff x="0" y="0"/>
          <a:chExt cx="0" cy="0"/>
        </a:xfrm>
      </p:grpSpPr>
      <p:sp>
        <p:nvSpPr>
          <p:cNvPr id="8" name="TextBox 7"/>
          <p:cNvSpPr txBox="1"/>
          <p:nvPr/>
        </p:nvSpPr>
        <p:spPr>
          <a:xfrm>
            <a:off x="5080005" y="6571501"/>
            <a:ext cx="2031999" cy="210364"/>
          </a:xfrm>
          <a:prstGeom prst="rect">
            <a:avLst/>
          </a:prstGeom>
          <a:noFill/>
        </p:spPr>
        <p:txBody>
          <a:bodyPr wrap="square" lIns="45708" tIns="22853" rIns="45708" bIns="22853" rtlCol="0">
            <a:spAutoFit/>
          </a:bodyPr>
          <a:lstStyle/>
          <a:p>
            <a:pPr algn="ctr"/>
            <a:r>
              <a:rPr lang="en-US" sz="1067">
                <a:solidFill>
                  <a:schemeClr val="bg1"/>
                </a:solidFill>
              </a:rPr>
              <a:t>© 2019 Husch Blackwell LLP</a:t>
            </a:r>
          </a:p>
        </p:txBody>
      </p:sp>
      <p:sp>
        <p:nvSpPr>
          <p:cNvPr id="17" name="Picture Placeholder 16"/>
          <p:cNvSpPr>
            <a:spLocks noGrp="1"/>
          </p:cNvSpPr>
          <p:nvPr>
            <p:ph type="pic" sz="quarter" idx="13"/>
          </p:nvPr>
        </p:nvSpPr>
        <p:spPr>
          <a:xfrm>
            <a:off x="6498359" y="1679448"/>
            <a:ext cx="5181600" cy="4416552"/>
          </a:xfrm>
          <a:pattFill prst="pct10">
            <a:fgClr>
              <a:srgbClr val="0033A0"/>
            </a:fgClr>
            <a:bgClr>
              <a:schemeClr val="bg1"/>
            </a:bgClr>
          </a:pattFill>
        </p:spPr>
        <p:txBody>
          <a:bodyPr/>
          <a:lstStyle/>
          <a:p>
            <a:r>
              <a:rPr lang="en-US"/>
              <a:t>Click icon to add picture</a:t>
            </a:r>
          </a:p>
        </p:txBody>
      </p:sp>
      <p:sp>
        <p:nvSpPr>
          <p:cNvPr id="19" name="Text Placeholder 18"/>
          <p:cNvSpPr>
            <a:spLocks noGrp="1"/>
          </p:cNvSpPr>
          <p:nvPr>
            <p:ph type="body" sz="quarter" idx="14" hasCustomPrompt="1"/>
          </p:nvPr>
        </p:nvSpPr>
        <p:spPr>
          <a:xfrm>
            <a:off x="1828800" y="2714752"/>
            <a:ext cx="4511040" cy="3355848"/>
          </a:xfrm>
        </p:spPr>
        <p:txBody>
          <a:bodyPr lIns="36576" tIns="18288" rIns="36576" bIns="18288">
            <a:normAutofit/>
          </a:bodyPr>
          <a:lstStyle>
            <a:lvl1pPr marL="0" indent="0" algn="l">
              <a:spcBef>
                <a:spcPct val="0"/>
              </a:spcBef>
              <a:spcAft>
                <a:spcPts val="1600"/>
              </a:spcAft>
              <a:buNone/>
              <a:defRPr sz="2400"/>
            </a:lvl1pPr>
          </a:lstStyle>
          <a:p>
            <a:pPr lvl="0"/>
            <a:r>
              <a:rPr lang="en-US"/>
              <a:t>Click to edit text</a:t>
            </a:r>
          </a:p>
        </p:txBody>
      </p:sp>
      <p:sp>
        <p:nvSpPr>
          <p:cNvPr id="13" name="Title 1"/>
          <p:cNvSpPr>
            <a:spLocks noGrp="1"/>
          </p:cNvSpPr>
          <p:nvPr>
            <p:ph type="title"/>
          </p:nvPr>
        </p:nvSpPr>
        <p:spPr>
          <a:xfrm>
            <a:off x="1828800" y="1673352"/>
            <a:ext cx="4511040" cy="841248"/>
          </a:xfrm>
        </p:spPr>
        <p:txBody>
          <a:bodyPr lIns="36576" tIns="18288" rIns="36576" bIns="18288" anchor="ctr">
            <a:normAutofit/>
          </a:bodyPr>
          <a:lstStyle>
            <a:lvl1pPr algn="l">
              <a:defRPr sz="3333"/>
            </a:lvl1pPr>
          </a:lstStyle>
          <a:p>
            <a:r>
              <a:rPr lang="en-US"/>
              <a:t>Click to edit Master title style</a:t>
            </a:r>
          </a:p>
        </p:txBody>
      </p:sp>
      <p:pic>
        <p:nvPicPr>
          <p:cNvPr id="16" name="Picture 15"/>
          <p:cNvPicPr>
            <a:picLocks noChangeAspect="1"/>
          </p:cNvPicPr>
          <p:nvPr/>
        </p:nvPicPr>
        <p:blipFill>
          <a:blip r:embed="rId2"/>
          <a:srcRect/>
          <a:stretch>
            <a:fillRect/>
          </a:stretch>
        </p:blipFill>
        <p:spPr>
          <a:xfrm>
            <a:off x="0" y="0"/>
            <a:ext cx="1134731" cy="2895600"/>
          </a:xfrm>
          <a:prstGeom prst="rect">
            <a:avLst/>
          </a:prstGeom>
        </p:spPr>
      </p:pic>
      <p:pic>
        <p:nvPicPr>
          <p:cNvPr id="15" name="Picture 14"/>
          <p:cNvPicPr>
            <a:picLocks noChangeAspect="1"/>
          </p:cNvPicPr>
          <p:nvPr/>
        </p:nvPicPr>
        <p:blipFill>
          <a:blip r:embed="rId3"/>
          <a:srcRect/>
          <a:stretch>
            <a:fillRect/>
          </a:stretch>
        </p:blipFill>
        <p:spPr>
          <a:xfrm>
            <a:off x="5994401" y="-2514599"/>
            <a:ext cx="10663959" cy="7916324"/>
          </a:xfrm>
          <a:prstGeom prst="rect">
            <a:avLst/>
          </a:prstGeom>
        </p:spPr>
      </p:pic>
      <p:sp>
        <p:nvSpPr>
          <p:cNvPr id="18"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0"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1"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2" name="TextBox 21"/>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4" name="Picture 6"/>
          <p:cNvPicPr>
            <a:picLocks noChangeAspect="1"/>
          </p:cNvPicPr>
          <p:nvPr/>
        </p:nvPicPr>
        <p:blipFill>
          <a:blip r:embed="rId4"/>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912933"/>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6" name="Rectangle 5"/>
          <p:cNvSpPr/>
          <p:nvPr/>
        </p:nvSpPr>
        <p:spPr>
          <a:xfrm>
            <a:off x="0" y="0"/>
            <a:ext cx="3048000"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itle 1"/>
          <p:cNvSpPr>
            <a:spLocks noGrp="1"/>
          </p:cNvSpPr>
          <p:nvPr>
            <p:ph type="title" hasCustomPrompt="1"/>
          </p:nvPr>
        </p:nvSpPr>
        <p:spPr>
          <a:xfrm>
            <a:off x="229364" y="236220"/>
            <a:ext cx="2552368" cy="1706880"/>
          </a:xfrm>
        </p:spPr>
        <p:txBody>
          <a:bodyPr anchor="b">
            <a:normAutofit/>
          </a:bodyPr>
          <a:lstStyle>
            <a:lvl1pPr algn="l">
              <a:defRPr sz="2933">
                <a:solidFill>
                  <a:schemeClr val="bg1"/>
                </a:solidFill>
              </a:defRPr>
            </a:lvl1pPr>
          </a:lstStyle>
          <a:p>
            <a:r>
              <a:rPr lang="en-US"/>
              <a:t>Click to add title</a:t>
            </a:r>
          </a:p>
        </p:txBody>
      </p:sp>
      <p:sp>
        <p:nvSpPr>
          <p:cNvPr id="9" name="Text Placeholder 2"/>
          <p:cNvSpPr>
            <a:spLocks noGrp="1"/>
          </p:cNvSpPr>
          <p:nvPr>
            <p:ph type="body" sz="quarter" idx="13" hasCustomPrompt="1"/>
          </p:nvPr>
        </p:nvSpPr>
        <p:spPr>
          <a:xfrm>
            <a:off x="238621" y="2133602"/>
            <a:ext cx="2550844" cy="4076700"/>
          </a:xfrm>
        </p:spPr>
        <p:txBody>
          <a:bodyPr>
            <a:normAutofit/>
          </a:bodyPr>
          <a:lstStyle>
            <a:lvl1pPr marL="0" indent="0">
              <a:buNone/>
              <a:defRPr sz="2000">
                <a:solidFill>
                  <a:schemeClr val="bg1"/>
                </a:solidFill>
                <a:latin typeface="Georgia" panose="02040502050405020303" pitchFamily="18" charset="0"/>
              </a:defRPr>
            </a:lvl1pPr>
          </a:lstStyle>
          <a:p>
            <a:pPr lvl="0"/>
            <a:r>
              <a:rPr lang="en-US"/>
              <a:t>Click to add additional text</a:t>
            </a:r>
          </a:p>
        </p:txBody>
      </p:sp>
      <p:sp>
        <p:nvSpPr>
          <p:cNvPr id="14" name="Chevron 4"/>
          <p:cNvSpPr/>
          <p:nvPr/>
        </p:nvSpPr>
        <p:spPr>
          <a:xfrm>
            <a:off x="5245347" y="3003674"/>
            <a:ext cx="1701307" cy="8506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85344" rIns="85344" bIns="85344" numCol="1" spcCol="1270" anchor="ctr" anchorCtr="0">
            <a:noAutofit/>
          </a:bodyPr>
          <a:lstStyle/>
          <a:p>
            <a:pPr lvl="0" algn="ctr" defTabSz="2844729">
              <a:lnSpc>
                <a:spcPct val="90000"/>
              </a:lnSpc>
              <a:spcBef>
                <a:spcPct val="0"/>
              </a:spcBef>
              <a:spcAft>
                <a:spcPct val="35000"/>
              </a:spcAft>
            </a:pPr>
            <a:endParaRPr lang="en-US" sz="6400" kern="1200"/>
          </a:p>
        </p:txBody>
      </p:sp>
      <p:graphicFrame>
        <p:nvGraphicFramePr>
          <p:cNvPr id="15" name="Diagram 14"/>
          <p:cNvGraphicFramePr/>
          <p:nvPr>
            <p:extLst>
              <p:ext uri="{D42A27DB-BD31-4B8C-83A1-F6EECF244321}">
                <p14:modId xmlns:p14="http://schemas.microsoft.com/office/powerpoint/2010/main" val="3404247878"/>
              </p:ext>
            </p:extLst>
          </p:nvPr>
        </p:nvGraphicFramePr>
        <p:xfrm>
          <a:off x="3861091" y="685801"/>
          <a:ext cx="7944085" cy="2514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 Placeholder 2"/>
          <p:cNvSpPr>
            <a:spLocks noGrp="1"/>
          </p:cNvSpPr>
          <p:nvPr>
            <p:ph type="body" sz="quarter" idx="14" hasCustomPrompt="1"/>
          </p:nvPr>
        </p:nvSpPr>
        <p:spPr>
          <a:xfrm>
            <a:off x="4572197" y="1731011"/>
            <a:ext cx="1599992" cy="381000"/>
          </a:xfrm>
        </p:spPr>
        <p:txBody>
          <a:bodyPr anchor="ctr">
            <a:normAutofit/>
          </a:bodyPr>
          <a:lstStyle>
            <a:lvl1pPr marL="0" indent="0" algn="ctr">
              <a:buNone/>
              <a:defRPr sz="2000">
                <a:solidFill>
                  <a:schemeClr val="bg1"/>
                </a:solidFill>
              </a:defRPr>
            </a:lvl1pPr>
          </a:lstStyle>
          <a:p>
            <a:pPr lvl="0"/>
            <a:r>
              <a:rPr lang="en-US"/>
              <a:t>Text</a:t>
            </a:r>
          </a:p>
        </p:txBody>
      </p:sp>
      <p:sp>
        <p:nvSpPr>
          <p:cNvPr id="17" name="Text Placeholder 2"/>
          <p:cNvSpPr>
            <a:spLocks noGrp="1"/>
          </p:cNvSpPr>
          <p:nvPr>
            <p:ph type="body" sz="quarter" idx="15" hasCustomPrompt="1"/>
          </p:nvPr>
        </p:nvSpPr>
        <p:spPr>
          <a:xfrm>
            <a:off x="7124565" y="1731011"/>
            <a:ext cx="1599992" cy="381000"/>
          </a:xfrm>
        </p:spPr>
        <p:txBody>
          <a:bodyPr anchor="ctr">
            <a:normAutofit/>
          </a:bodyPr>
          <a:lstStyle>
            <a:lvl1pPr marL="0" indent="0" algn="ctr">
              <a:buNone/>
              <a:defRPr sz="2000">
                <a:solidFill>
                  <a:schemeClr val="bg1"/>
                </a:solidFill>
              </a:defRPr>
            </a:lvl1pPr>
          </a:lstStyle>
          <a:p>
            <a:pPr lvl="0"/>
            <a:r>
              <a:rPr lang="en-US"/>
              <a:t>Text</a:t>
            </a:r>
          </a:p>
        </p:txBody>
      </p:sp>
      <p:sp>
        <p:nvSpPr>
          <p:cNvPr id="18" name="Text Placeholder 2"/>
          <p:cNvSpPr>
            <a:spLocks noGrp="1"/>
          </p:cNvSpPr>
          <p:nvPr>
            <p:ph type="body" sz="quarter" idx="16" hasCustomPrompt="1"/>
          </p:nvPr>
        </p:nvSpPr>
        <p:spPr>
          <a:xfrm>
            <a:off x="9714937" y="1731011"/>
            <a:ext cx="1599992" cy="381000"/>
          </a:xfrm>
        </p:spPr>
        <p:txBody>
          <a:bodyPr anchor="ctr">
            <a:normAutofit/>
          </a:bodyPr>
          <a:lstStyle>
            <a:lvl1pPr marL="0" indent="0" algn="ctr">
              <a:buNone/>
              <a:defRPr sz="2000">
                <a:solidFill>
                  <a:schemeClr val="bg1"/>
                </a:solidFill>
              </a:defRPr>
            </a:lvl1pPr>
          </a:lstStyle>
          <a:p>
            <a:pPr lvl="0"/>
            <a:r>
              <a:rPr lang="en-US"/>
              <a:t>Text</a:t>
            </a:r>
          </a:p>
        </p:txBody>
      </p:sp>
      <p:graphicFrame>
        <p:nvGraphicFramePr>
          <p:cNvPr id="19" name="Diagram 18"/>
          <p:cNvGraphicFramePr/>
          <p:nvPr>
            <p:extLst>
              <p:ext uri="{D42A27DB-BD31-4B8C-83A1-F6EECF244321}">
                <p14:modId xmlns:p14="http://schemas.microsoft.com/office/powerpoint/2010/main" val="2051955661"/>
              </p:ext>
            </p:extLst>
          </p:nvPr>
        </p:nvGraphicFramePr>
        <p:xfrm>
          <a:off x="5829338" y="3924300"/>
          <a:ext cx="3758711" cy="220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Text Placeholder 2"/>
          <p:cNvSpPr>
            <a:spLocks noGrp="1"/>
          </p:cNvSpPr>
          <p:nvPr>
            <p:ph type="body" sz="quarter" idx="17" hasCustomPrompt="1"/>
          </p:nvPr>
        </p:nvSpPr>
        <p:spPr>
          <a:xfrm>
            <a:off x="7162665" y="4305300"/>
            <a:ext cx="1104756" cy="381000"/>
          </a:xfrm>
        </p:spPr>
        <p:txBody>
          <a:bodyPr anchor="ctr">
            <a:normAutofit/>
          </a:bodyPr>
          <a:lstStyle>
            <a:lvl1pPr marL="0" indent="0" algn="ctr">
              <a:buNone/>
              <a:defRPr sz="1200">
                <a:solidFill>
                  <a:schemeClr val="bg1"/>
                </a:solidFill>
              </a:defRPr>
            </a:lvl1pPr>
          </a:lstStyle>
          <a:p>
            <a:pPr lvl="0"/>
            <a:r>
              <a:rPr lang="en-US"/>
              <a:t>Text</a:t>
            </a:r>
          </a:p>
        </p:txBody>
      </p:sp>
      <p:sp>
        <p:nvSpPr>
          <p:cNvPr id="21" name="Text Placeholder 2"/>
          <p:cNvSpPr>
            <a:spLocks noGrp="1"/>
          </p:cNvSpPr>
          <p:nvPr>
            <p:ph type="body" sz="quarter" idx="18" hasCustomPrompt="1"/>
          </p:nvPr>
        </p:nvSpPr>
        <p:spPr>
          <a:xfrm>
            <a:off x="6626794" y="5257800"/>
            <a:ext cx="914281" cy="381000"/>
          </a:xfrm>
        </p:spPr>
        <p:txBody>
          <a:bodyPr anchor="ctr">
            <a:normAutofit/>
          </a:bodyPr>
          <a:lstStyle>
            <a:lvl1pPr marL="0" indent="0" algn="l">
              <a:buNone/>
              <a:defRPr sz="1200">
                <a:solidFill>
                  <a:schemeClr val="bg1"/>
                </a:solidFill>
              </a:defRPr>
            </a:lvl1pPr>
          </a:lstStyle>
          <a:p>
            <a:pPr lvl="0"/>
            <a:r>
              <a:rPr lang="en-US"/>
              <a:t>Text</a:t>
            </a:r>
          </a:p>
        </p:txBody>
      </p:sp>
      <p:sp>
        <p:nvSpPr>
          <p:cNvPr id="22" name="Text Placeholder 2"/>
          <p:cNvSpPr>
            <a:spLocks noGrp="1"/>
          </p:cNvSpPr>
          <p:nvPr>
            <p:ph type="body" sz="quarter" idx="19" hasCustomPrompt="1"/>
          </p:nvPr>
        </p:nvSpPr>
        <p:spPr>
          <a:xfrm>
            <a:off x="7896629" y="5257800"/>
            <a:ext cx="876185" cy="381000"/>
          </a:xfrm>
        </p:spPr>
        <p:txBody>
          <a:bodyPr anchor="ctr">
            <a:normAutofit/>
          </a:bodyPr>
          <a:lstStyle>
            <a:lvl1pPr marL="0" indent="0" algn="r">
              <a:buNone/>
              <a:defRPr sz="1200">
                <a:solidFill>
                  <a:schemeClr val="bg1"/>
                </a:solidFill>
              </a:defRPr>
            </a:lvl1pPr>
          </a:lstStyle>
          <a:p>
            <a:pPr lvl="0"/>
            <a:r>
              <a:rPr lang="en-US"/>
              <a:t>Text</a:t>
            </a:r>
          </a:p>
        </p:txBody>
      </p:sp>
      <p:sp>
        <p:nvSpPr>
          <p:cNvPr id="23" name="Content Placeholder 2">
            <a:extLst>
              <a:ext uri="{FF2B5EF4-FFF2-40B4-BE49-F238E27FC236}">
                <a16:creationId xmlns:a16="http://schemas.microsoft.com/office/drawing/2014/main" xmlns="" id="{14CE4F40-5F79-E049-A053-D8AA3033B106}"/>
              </a:ext>
            </a:extLst>
          </p:cNvPr>
          <p:cNvSpPr>
            <a:spLocks noGrp="1"/>
          </p:cNvSpPr>
          <p:nvPr>
            <p:ph idx="1" hasCustomPrompt="1"/>
          </p:nvPr>
        </p:nvSpPr>
        <p:spPr>
          <a:xfrm>
            <a:off x="3759202" y="685800"/>
            <a:ext cx="7504721" cy="457200"/>
          </a:xfrm>
        </p:spPr>
        <p:txBody>
          <a:bodyPr anchor="ctr">
            <a:normAutofit/>
          </a:bodyPr>
          <a:lstStyle>
            <a:lvl1pPr marL="0" indent="0">
              <a:buNone/>
              <a:defRPr sz="2400" b="1">
                <a:solidFill>
                  <a:srgbClr val="0033A0"/>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add text</a:t>
            </a:r>
          </a:p>
        </p:txBody>
      </p:sp>
      <p:sp>
        <p:nvSpPr>
          <p:cNvPr id="24" name="Content Placeholder 2">
            <a:extLst>
              <a:ext uri="{FF2B5EF4-FFF2-40B4-BE49-F238E27FC236}">
                <a16:creationId xmlns:a16="http://schemas.microsoft.com/office/drawing/2014/main" xmlns="" id="{14CE4F40-5F79-E049-A053-D8AA3033B106}"/>
              </a:ext>
            </a:extLst>
          </p:cNvPr>
          <p:cNvSpPr>
            <a:spLocks noGrp="1"/>
          </p:cNvSpPr>
          <p:nvPr>
            <p:ph idx="20" hasCustomPrompt="1"/>
          </p:nvPr>
        </p:nvSpPr>
        <p:spPr>
          <a:xfrm>
            <a:off x="3759202" y="3352800"/>
            <a:ext cx="7504721" cy="457200"/>
          </a:xfrm>
        </p:spPr>
        <p:txBody>
          <a:bodyPr anchor="ctr">
            <a:normAutofit/>
          </a:bodyPr>
          <a:lstStyle>
            <a:lvl1pPr marL="0" indent="0">
              <a:buNone/>
              <a:defRPr sz="2400" b="1">
                <a:solidFill>
                  <a:srgbClr val="0033A0"/>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add text</a:t>
            </a:r>
          </a:p>
        </p:txBody>
      </p:sp>
      <p:sp>
        <p:nvSpPr>
          <p:cNvPr id="25"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6"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7"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8" name="TextBox 27"/>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30" name="Picture 6"/>
          <p:cNvPicPr>
            <a:picLocks noChangeAspect="1"/>
          </p:cNvPicPr>
          <p:nvPr/>
        </p:nvPicPr>
        <p:blipFill>
          <a:blip r:embed="rId12"/>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827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500"/>
                                        <p:tgtEl>
                                          <p:spTgt spid="1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8"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0" name="TextBox 9"/>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1" name="Picture 6"/>
          <p:cNvPicPr>
            <a:picLocks noChangeAspect="1"/>
          </p:cNvPicPr>
          <p:nvPr/>
        </p:nvPicPr>
        <p:blipFill>
          <a:blip r:embed="rId2"/>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422400" y="274639"/>
            <a:ext cx="9652000" cy="1143000"/>
          </a:xfrm>
        </p:spPr>
        <p:txBody>
          <a:bodyPr lIns="36576" tIns="18288" rIns="36576" bIns="18288" anchor="b"/>
          <a:lstStyle>
            <a:lvl1pPr algn="l">
              <a:defRPr>
                <a:solidFill>
                  <a:srgbClr val="0033A0"/>
                </a:solidFill>
              </a:defRPr>
            </a:lvl1pPr>
          </a:lstStyle>
          <a:p>
            <a:r>
              <a:rPr lang="en-US"/>
              <a:t>Click to edit Master title style</a:t>
            </a:r>
          </a:p>
        </p:txBody>
      </p:sp>
      <p:cxnSp>
        <p:nvCxnSpPr>
          <p:cNvPr id="15" name="Straight Connector 14"/>
          <p:cNvCxnSpPr/>
          <p:nvPr/>
        </p:nvCxnSpPr>
        <p:spPr>
          <a:xfrm>
            <a:off x="14224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625400"/>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8"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0" name="TextBox 9"/>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1" name="Picture 6"/>
          <p:cNvPicPr>
            <a:picLocks noChangeAspect="1"/>
          </p:cNvPicPr>
          <p:nvPr/>
        </p:nvPicPr>
        <p:blipFill>
          <a:blip r:embed="rId2"/>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420820"/>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a:fillRect/>
          </a:stretch>
        </p:blipFill>
        <p:spPr>
          <a:xfrm>
            <a:off x="4240527" y="2910198"/>
            <a:ext cx="3710947" cy="1037607"/>
          </a:xfrm>
          <a:prstGeom prst="rect">
            <a:avLst/>
          </a:prstGeom>
        </p:spPr>
      </p:pic>
      <p:sp>
        <p:nvSpPr>
          <p:cNvPr id="7" name="Date Placeholder 3"/>
          <p:cNvSpPr>
            <a:spLocks noGrp="1"/>
          </p:cNvSpPr>
          <p:nvPr>
            <p:ph type="dt" sz="half" idx="10"/>
          </p:nvPr>
        </p:nvSpPr>
        <p:spPr>
          <a:xfrm>
            <a:off x="8026400" y="6288924"/>
            <a:ext cx="3759200" cy="365125"/>
          </a:xfrm>
          <a:prstGeom prst="rect">
            <a:avLst/>
          </a:prstGeom>
        </p:spPr>
        <p:txBody>
          <a:bodyPr/>
          <a:lstStyle>
            <a:lvl1pPr algn="r">
              <a:defRPr/>
            </a:lvl1pPr>
          </a:lstStyle>
          <a:p>
            <a:endParaRPr lang="en-US"/>
          </a:p>
        </p:txBody>
      </p:sp>
      <p:sp>
        <p:nvSpPr>
          <p:cNvPr id="8" name="Footer Placeholder 4"/>
          <p:cNvSpPr>
            <a:spLocks noGrp="1"/>
          </p:cNvSpPr>
          <p:nvPr>
            <p:ph type="ftr" sz="quarter" idx="11"/>
          </p:nvPr>
        </p:nvSpPr>
        <p:spPr>
          <a:xfrm>
            <a:off x="304800" y="6288924"/>
            <a:ext cx="3860800" cy="365125"/>
          </a:xfrm>
          <a:prstGeom prst="rect">
            <a:avLst/>
          </a:prstGeom>
        </p:spPr>
        <p:txBody>
          <a:bodyPr/>
          <a:lstStyle>
            <a:lvl1pPr algn="l">
              <a:defRPr/>
            </a:lvl1pPr>
          </a:lstStyle>
          <a:p>
            <a:endParaRPr lang="en-US"/>
          </a:p>
        </p:txBody>
      </p:sp>
      <p:sp>
        <p:nvSpPr>
          <p:cNvPr id="9" name="Slide Number Placeholder 5"/>
          <p:cNvSpPr>
            <a:spLocks noGrp="1"/>
          </p:cNvSpPr>
          <p:nvPr>
            <p:ph type="sldNum" sz="quarter" idx="12"/>
          </p:nvPr>
        </p:nvSpPr>
        <p:spPr>
          <a:xfrm>
            <a:off x="4267200" y="6288924"/>
            <a:ext cx="3657600" cy="365125"/>
          </a:xfrm>
          <a:prstGeom prst="rect">
            <a:avLst/>
          </a:prstGeom>
        </p:spPr>
        <p:txBody>
          <a:bodyPr/>
          <a:lstStyle/>
          <a:p>
            <a:pPr algn="ctr"/>
            <a:fld id="{525BC400-E9C1-4D9C-BC94-8C4188A03B97}" type="slidenum">
              <a:rPr lang="en-US" smtClean="0"/>
              <a:t>‹#›</a:t>
            </a:fld>
            <a:endParaRPr lang="en-US"/>
          </a:p>
        </p:txBody>
      </p:sp>
      <p:sp>
        <p:nvSpPr>
          <p:cNvPr id="10" name="TextBox 9"/>
          <p:cNvSpPr txBox="1"/>
          <p:nvPr/>
        </p:nvSpPr>
        <p:spPr>
          <a:xfrm>
            <a:off x="5080002"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spTree>
    <p:extLst>
      <p:ext uri="{BB962C8B-B14F-4D97-AF65-F5344CB8AC3E}">
        <p14:creationId xmlns:p14="http://schemas.microsoft.com/office/powerpoint/2010/main" val="757314114"/>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0D074-CA01-4C5A-ACBA-B24EAF9102A8}" type="slidenum">
              <a:rPr lang="en-US" smtClean="0"/>
              <a:t>‹#›</a:t>
            </a:fld>
            <a:endParaRPr lang="en-US"/>
          </a:p>
        </p:txBody>
      </p:sp>
    </p:spTree>
    <p:extLst>
      <p:ext uri="{BB962C8B-B14F-4D97-AF65-F5344CB8AC3E}">
        <p14:creationId xmlns:p14="http://schemas.microsoft.com/office/powerpoint/2010/main" val="4023246358"/>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and Content w/Graphic">
    <p:spTree>
      <p:nvGrpSpPr>
        <p:cNvPr id="1" name=""/>
        <p:cNvGrpSpPr/>
        <p:nvPr/>
      </p:nvGrpSpPr>
      <p:grpSpPr>
        <a:xfrm>
          <a:off x="0" y="0"/>
          <a:ext cx="0" cy="0"/>
          <a:chOff x="0" y="0"/>
          <a:chExt cx="0" cy="0"/>
        </a:xfrm>
      </p:grpSpPr>
      <p:sp>
        <p:nvSpPr>
          <p:cNvPr id="2" name="Title 1"/>
          <p:cNvSpPr>
            <a:spLocks noGrp="1"/>
          </p:cNvSpPr>
          <p:nvPr>
            <p:ph type="title"/>
          </p:nvPr>
        </p:nvSpPr>
        <p:spPr>
          <a:xfrm>
            <a:off x="4064000" y="274639"/>
            <a:ext cx="7518400" cy="1143000"/>
          </a:xfrm>
        </p:spPr>
        <p:txBody>
          <a:bodyPr anchor="b"/>
          <a:lstStyle>
            <a:lvl1pPr algn="l">
              <a:defRPr/>
            </a:lvl1pPr>
          </a:lstStyle>
          <a:p>
            <a:r>
              <a:rPr lang="en-US"/>
              <a:t>Click to edit Master title style</a:t>
            </a:r>
          </a:p>
        </p:txBody>
      </p:sp>
      <p:sp>
        <p:nvSpPr>
          <p:cNvPr id="3" name="Content Placeholder 2"/>
          <p:cNvSpPr>
            <a:spLocks noGrp="1"/>
          </p:cNvSpPr>
          <p:nvPr>
            <p:ph idx="1"/>
          </p:nvPr>
        </p:nvSpPr>
        <p:spPr>
          <a:xfrm>
            <a:off x="4064000" y="1600201"/>
            <a:ext cx="7518400" cy="452596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6"/>
          </p:nvPr>
        </p:nvSpPr>
        <p:spPr>
          <a:xfrm>
            <a:off x="0" y="0"/>
            <a:ext cx="3581400"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6" name="Footer Placeholder 4"/>
          <p:cNvSpPr>
            <a:spLocks noGrp="1"/>
          </p:cNvSpPr>
          <p:nvPr>
            <p:ph type="ftr" sz="quarter" idx="17"/>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5"/>
          <p:cNvSpPr>
            <a:spLocks noGrp="1"/>
          </p:cNvSpPr>
          <p:nvPr>
            <p:ph type="sldNum" sz="quarter" idx="18"/>
          </p:nvPr>
        </p:nvSpPr>
        <p:spPr/>
        <p:txBody>
          <a:bodyPr/>
          <a:lstStyle>
            <a:lvl1pPr>
              <a:defRPr/>
            </a:lvl1pPr>
          </a:lstStyle>
          <a:p>
            <a:fld id="{1E4F1CF5-BD4D-4A60-8E00-76DF35D27119}" type="slidenum">
              <a:rPr lang="en-US" smtClean="0"/>
              <a:t>‹#›</a:t>
            </a:fld>
            <a:endParaRPr lang="en-US"/>
          </a:p>
        </p:txBody>
      </p:sp>
      <p:sp>
        <p:nvSpPr>
          <p:cNvPr id="9" name="Date Placeholder 1"/>
          <p:cNvSpPr>
            <a:spLocks noGrp="1"/>
          </p:cNvSpPr>
          <p:nvPr>
            <p:ph type="dt" sz="half" idx="19"/>
          </p:nvPr>
        </p:nvSpPr>
        <p:spPr>
          <a:xfrm>
            <a:off x="838200" y="6356352"/>
            <a:ext cx="2743200" cy="365125"/>
          </a:xfrm>
        </p:spPr>
        <p:txBody>
          <a:bodyPr/>
          <a:lstStyle>
            <a:lvl1pPr>
              <a:defRPr/>
            </a:lvl1pPr>
          </a:lstStyle>
          <a:p>
            <a:endParaRPr lang="en-US"/>
          </a:p>
        </p:txBody>
      </p:sp>
    </p:spTree>
    <p:extLst>
      <p:ext uri="{BB962C8B-B14F-4D97-AF65-F5344CB8AC3E}">
        <p14:creationId xmlns:p14="http://schemas.microsoft.com/office/powerpoint/2010/main" val="3967526201"/>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8" name="Footer Placeholder 7"/>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11"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939041"/>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365"/>
          <a:stretch>
            <a:fillRect/>
          </a:stretch>
        </p:blipFill>
        <p:spPr>
          <a:xfrm>
            <a:off x="14" y="0"/>
            <a:ext cx="4195271" cy="6858000"/>
          </a:xfrm>
          <a:prstGeom prst="rect">
            <a:avLst/>
          </a:prstGeom>
        </p:spPr>
      </p:pic>
      <p:sp>
        <p:nvSpPr>
          <p:cNvPr id="2" name="Title 1"/>
          <p:cNvSpPr>
            <a:spLocks noGrp="1"/>
          </p:cNvSpPr>
          <p:nvPr>
            <p:ph type="ctrTitle"/>
          </p:nvPr>
        </p:nvSpPr>
        <p:spPr>
          <a:xfrm>
            <a:off x="4876800" y="3327400"/>
            <a:ext cx="6705600" cy="1524000"/>
          </a:xfrm>
        </p:spPr>
        <p:txBody>
          <a:bodyPr>
            <a:normAutofit/>
          </a:bodyPr>
          <a:lstStyle>
            <a:lvl1pPr algn="l">
              <a:defRPr sz="5867" b="1"/>
            </a:lvl1pPr>
          </a:lstStyle>
          <a:p>
            <a:r>
              <a:rPr lang="en-US"/>
              <a:t>Click to edit Master title style</a:t>
            </a:r>
          </a:p>
        </p:txBody>
      </p:sp>
      <p:sp>
        <p:nvSpPr>
          <p:cNvPr id="3" name="Subtitle 2"/>
          <p:cNvSpPr>
            <a:spLocks noGrp="1"/>
          </p:cNvSpPr>
          <p:nvPr>
            <p:ph type="subTitle" idx="1"/>
          </p:nvPr>
        </p:nvSpPr>
        <p:spPr>
          <a:xfrm>
            <a:off x="4876800" y="5054600"/>
            <a:ext cx="6705600" cy="1016000"/>
          </a:xfrm>
        </p:spPr>
        <p:txBody>
          <a:bodyPr>
            <a:normAutofit/>
          </a:bodyPr>
          <a:lstStyle>
            <a:lvl1pPr marL="0" indent="0" algn="l">
              <a:spcBef>
                <a:spcPts val="640"/>
              </a:spcBef>
              <a:buNone/>
              <a:defRPr lang="en-US" sz="3733" kern="1200"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9" name="Picture 7"/>
          <p:cNvPicPr>
            <a:picLocks noChangeAspect="1"/>
          </p:cNvPicPr>
          <p:nvPr/>
        </p:nvPicPr>
        <p:blipFill>
          <a:blip r:embed="rId3"/>
          <a:srcRect/>
          <a:stretch>
            <a:fillRect/>
          </a:stretch>
        </p:blipFill>
        <p:spPr>
          <a:xfrm>
            <a:off x="4881033" y="949339"/>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881056" y="4953000"/>
            <a:ext cx="67013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8615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5" name="Straight Connector 4"/>
          <p:cNvCxnSpPr/>
          <p:nvPr/>
        </p:nvCxnSpPr>
        <p:spPr>
          <a:xfrm flipV="1">
            <a:off x="452967" y="-15873"/>
            <a:ext cx="1153584" cy="860425"/>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0" y="203206"/>
            <a:ext cx="795867" cy="59531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 y="388943"/>
            <a:ext cx="1606551" cy="1200151"/>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0814051" y="5557840"/>
            <a:ext cx="1388533" cy="1036637"/>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9886963" y="5675313"/>
            <a:ext cx="1570567" cy="117316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11112513" y="6330952"/>
            <a:ext cx="692151" cy="517525"/>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460503" y="3857625"/>
            <a:ext cx="93429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srcRect/>
          <a:stretch>
            <a:fillRect/>
          </a:stretch>
        </p:blipFill>
        <p:spPr>
          <a:xfrm>
            <a:off x="1460500" y="949331"/>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1460500" y="1674862"/>
            <a:ext cx="9342043" cy="1323439"/>
          </a:xfrm>
        </p:spPr>
        <p:txBody>
          <a:bodyPr anchor="b" anchorCtr="0">
            <a:noAutofit/>
          </a:bodyPr>
          <a:lstStyle>
            <a:lvl1pPr algn="l">
              <a:lnSpc>
                <a:spcPct val="100000"/>
              </a:lnSpc>
              <a:defRPr sz="4800" b="1" baseline="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1460500" y="4092482"/>
            <a:ext cx="9342045" cy="1627567"/>
          </a:xfrm>
        </p:spPr>
        <p:txBody>
          <a:bodyPr>
            <a:normAutofit/>
          </a:bodyPr>
          <a:lstStyle>
            <a:lvl1pPr marL="0" indent="0" algn="l">
              <a:buNone/>
              <a:defRPr lang="en-US" sz="2667">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8" name="Text Placeholder 37"/>
          <p:cNvSpPr>
            <a:spLocks noGrp="1"/>
          </p:cNvSpPr>
          <p:nvPr>
            <p:ph type="body" sz="quarter" idx="13"/>
          </p:nvPr>
        </p:nvSpPr>
        <p:spPr>
          <a:xfrm>
            <a:off x="1460500" y="3053907"/>
            <a:ext cx="9341563" cy="656704"/>
          </a:xfrm>
        </p:spPr>
        <p:txBody>
          <a:bodyPr>
            <a:noAutofit/>
          </a:bodyPr>
          <a:lstStyle>
            <a:lvl1pPr marL="0" indent="0">
              <a:buNone/>
              <a:defRPr sz="3733"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Footer Placeholder 4"/>
          <p:cNvSpPr>
            <a:spLocks noGrp="1"/>
          </p:cNvSpPr>
          <p:nvPr>
            <p:ph type="ftr" sz="quarter" idx="14"/>
          </p:nvPr>
        </p:nvSpPr>
        <p:spPr/>
        <p:txBody>
          <a:bodyPr/>
          <a:lstStyle>
            <a:lvl1pPr>
              <a:defRPr kern="1200" spc="0">
                <a:solidFill>
                  <a:schemeClr val="tx1">
                    <a:tint val="75000"/>
                  </a:schemeClr>
                </a:solidFill>
                <a:latin typeface="+mn-lt"/>
                <a:cs typeface="+mn-cs"/>
              </a:defRPr>
            </a:lvl1pPr>
          </a:lstStyle>
          <a:p>
            <a:endParaRPr lang="en-US"/>
          </a:p>
        </p:txBody>
      </p:sp>
      <p:sp>
        <p:nvSpPr>
          <p:cNvPr id="16" name="Slide Number Placeholder 5"/>
          <p:cNvSpPr>
            <a:spLocks noGrp="1"/>
          </p:cNvSpPr>
          <p:nvPr>
            <p:ph type="sldNum" sz="quarter" idx="15"/>
          </p:nvPr>
        </p:nvSpPr>
        <p:spPr/>
        <p:txBody>
          <a:bodyPr/>
          <a:lstStyle>
            <a:lvl1pPr>
              <a:defRPr/>
            </a:lvl1pPr>
          </a:lstStyle>
          <a:p>
            <a:fld id="{5DC0D074-CA01-4C5A-ACBA-B24EAF9102A8}" type="slidenum">
              <a:rPr lang="en-US" smtClean="0"/>
              <a:t>‹#›</a:t>
            </a:fld>
            <a:endParaRPr lang="en-US"/>
          </a:p>
        </p:txBody>
      </p:sp>
      <p:sp>
        <p:nvSpPr>
          <p:cNvPr id="17" name="Date Placeholder 1"/>
          <p:cNvSpPr>
            <a:spLocks noGrp="1"/>
          </p:cNvSpPr>
          <p:nvPr>
            <p:ph type="dt" sz="half" idx="16"/>
          </p:nvPr>
        </p:nvSpPr>
        <p:spPr>
          <a:xfrm>
            <a:off x="838200" y="6356352"/>
            <a:ext cx="2743200" cy="365125"/>
          </a:xfrm>
        </p:spPr>
        <p:txBody>
          <a:bodyPr/>
          <a:lstStyle>
            <a:lvl1pPr>
              <a:defRPr>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spTree>
    <p:extLst>
      <p:ext uri="{BB962C8B-B14F-4D97-AF65-F5344CB8AC3E}">
        <p14:creationId xmlns:p14="http://schemas.microsoft.com/office/powerpoint/2010/main" val="1342006066"/>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srcRect/>
          <a:stretch>
            <a:fillRect/>
          </a:stretch>
        </p:blipFill>
        <p:spPr>
          <a:xfrm>
            <a:off x="9389271" y="64770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7" name="Footer Placeholder 4"/>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9" name="Picture 8"/>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4252125901"/>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Slide w/Graphic">
    <p:spTree>
      <p:nvGrpSpPr>
        <p:cNvPr id="1" name=""/>
        <p:cNvGrpSpPr/>
        <p:nvPr/>
      </p:nvGrpSpPr>
      <p:grpSpPr>
        <a:xfrm>
          <a:off x="0" y="0"/>
          <a:ext cx="0" cy="0"/>
          <a:chOff x="0" y="0"/>
          <a:chExt cx="0" cy="0"/>
        </a:xfrm>
      </p:grpSpPr>
      <p:cxnSp>
        <p:nvCxnSpPr>
          <p:cNvPr id="6" name="Straight Connector 5"/>
          <p:cNvCxnSpPr/>
          <p:nvPr/>
        </p:nvCxnSpPr>
        <p:spPr>
          <a:xfrm>
            <a:off x="4881056" y="5757863"/>
            <a:ext cx="67013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pic>
        <p:nvPicPr>
          <p:cNvPr id="7" name="Picture 7"/>
          <p:cNvPicPr>
            <a:picLocks noChangeAspect="1"/>
          </p:cNvPicPr>
          <p:nvPr/>
        </p:nvPicPr>
        <p:blipFill>
          <a:blip r:embed="rId2"/>
          <a:srcRect/>
          <a:stretch>
            <a:fillRect/>
          </a:stretch>
        </p:blipFill>
        <p:spPr>
          <a:xfrm>
            <a:off x="4881033" y="949339"/>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4881053" y="3124204"/>
            <a:ext cx="6700444" cy="1774053"/>
          </a:xfrm>
        </p:spPr>
        <p:txBody>
          <a:bodyPr anchor="b">
            <a:normAutofit/>
          </a:bodyPr>
          <a:lstStyle>
            <a:lvl1pPr algn="l">
              <a:lnSpc>
                <a:spcPct val="100000"/>
              </a:lnSpc>
              <a:defRPr sz="5867" b="1" baseline="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4881034" y="5992447"/>
            <a:ext cx="6700445" cy="865567"/>
          </a:xfrm>
        </p:spPr>
        <p:txBody>
          <a:bodyPr>
            <a:normAutofit/>
          </a:bodyPr>
          <a:lstStyle>
            <a:lvl1pPr marL="0" indent="0" algn="l">
              <a:buNone/>
              <a:defRPr lang="en-US" sz="2667">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8" name="Text Placeholder 37"/>
          <p:cNvSpPr>
            <a:spLocks noGrp="1"/>
          </p:cNvSpPr>
          <p:nvPr>
            <p:ph type="body" sz="quarter" idx="13"/>
          </p:nvPr>
        </p:nvSpPr>
        <p:spPr>
          <a:xfrm>
            <a:off x="4881058" y="4953865"/>
            <a:ext cx="6700100" cy="656704"/>
          </a:xfrm>
        </p:spPr>
        <p:txBody>
          <a:bodyPr/>
          <a:lstStyle>
            <a:lvl1pPr marL="0" indent="0">
              <a:buNone/>
              <a:defRPr sz="3733"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Picture Placeholder 11"/>
          <p:cNvSpPr>
            <a:spLocks noGrp="1" noChangeAspect="1"/>
          </p:cNvSpPr>
          <p:nvPr>
            <p:ph type="pic" sz="quarter" idx="14" hasCustomPrompt="1"/>
          </p:nvPr>
        </p:nvSpPr>
        <p:spPr>
          <a:xfrm>
            <a:off x="-304798" y="0"/>
            <a:ext cx="4275041" cy="68580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pattFill prst="pct50">
            <a:fgClr>
              <a:srgbClr val="003AAD"/>
            </a:fgClr>
            <a:bgClr>
              <a:schemeClr val="bg1">
                <a:lumMod val="95000"/>
              </a:schemeClr>
            </a:bgClr>
          </a:pattFill>
          <a:ln>
            <a:solidFill>
              <a:schemeClr val="bg1">
                <a:lumMod val="65000"/>
              </a:schemeClr>
            </a:solidFill>
          </a:ln>
        </p:spPr>
        <p:txBody>
          <a:bodyPr wrap="square" anchor="ctr">
            <a:noAutofit/>
          </a:bodyPr>
          <a:lstStyle>
            <a:lvl1pPr marL="0" indent="0" algn="ctr">
              <a:buNone/>
              <a:defRPr sz="2400" baseline="0">
                <a:latin typeface="+mj-lt"/>
              </a:defRPr>
            </a:lvl1pPr>
          </a:lstStyle>
          <a:p>
            <a:r>
              <a:rPr lang="en-US"/>
              <a:t>Insert Image</a:t>
            </a:r>
          </a:p>
        </p:txBody>
      </p:sp>
    </p:spTree>
    <p:extLst>
      <p:ext uri="{BB962C8B-B14F-4D97-AF65-F5344CB8AC3E}">
        <p14:creationId xmlns:p14="http://schemas.microsoft.com/office/powerpoint/2010/main" val="1732775864"/>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5" name="Straight Connector 4"/>
          <p:cNvCxnSpPr/>
          <p:nvPr/>
        </p:nvCxnSpPr>
        <p:spPr>
          <a:xfrm flipV="1">
            <a:off x="452967" y="-15873"/>
            <a:ext cx="1153584" cy="860425"/>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0" y="203214"/>
            <a:ext cx="795867" cy="59531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9" y="388951"/>
            <a:ext cx="1606551" cy="1200151"/>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0814051" y="5557840"/>
            <a:ext cx="1388533" cy="1036637"/>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9886975" y="5675313"/>
            <a:ext cx="1570567" cy="117316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11112529" y="6330952"/>
            <a:ext cx="692151" cy="517525"/>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460515" y="3857625"/>
            <a:ext cx="93429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srcRect/>
          <a:stretch>
            <a:fillRect/>
          </a:stretch>
        </p:blipFill>
        <p:spPr>
          <a:xfrm>
            <a:off x="1460500" y="949339"/>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1460500" y="1674870"/>
            <a:ext cx="9342043" cy="1323439"/>
          </a:xfrm>
        </p:spPr>
        <p:txBody>
          <a:bodyPr anchor="b" anchorCtr="0">
            <a:noAutofit/>
          </a:bodyPr>
          <a:lstStyle>
            <a:lvl1pPr algn="l">
              <a:lnSpc>
                <a:spcPct val="100000"/>
              </a:lnSpc>
              <a:defRPr sz="4800" b="1" baseline="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1460500" y="4092490"/>
            <a:ext cx="9342045" cy="1627567"/>
          </a:xfrm>
        </p:spPr>
        <p:txBody>
          <a:bodyPr>
            <a:normAutofit/>
          </a:bodyPr>
          <a:lstStyle>
            <a:lvl1pPr marL="0" indent="0" algn="l">
              <a:buNone/>
              <a:defRPr lang="en-US" sz="2667">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8" name="Text Placeholder 37"/>
          <p:cNvSpPr>
            <a:spLocks noGrp="1"/>
          </p:cNvSpPr>
          <p:nvPr>
            <p:ph type="body" sz="quarter" idx="13"/>
          </p:nvPr>
        </p:nvSpPr>
        <p:spPr>
          <a:xfrm>
            <a:off x="1460500" y="3053907"/>
            <a:ext cx="9341563" cy="656704"/>
          </a:xfrm>
        </p:spPr>
        <p:txBody>
          <a:bodyPr>
            <a:noAutofit/>
          </a:bodyPr>
          <a:lstStyle>
            <a:lvl1pPr marL="0" indent="0">
              <a:buNone/>
              <a:defRPr sz="3733"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Footer Placeholder 4"/>
          <p:cNvSpPr>
            <a:spLocks noGrp="1"/>
          </p:cNvSpPr>
          <p:nvPr>
            <p:ph type="ftr" sz="quarter" idx="14"/>
          </p:nvPr>
        </p:nvSpPr>
        <p:spPr/>
        <p:txBody>
          <a:bodyPr/>
          <a:lstStyle>
            <a:lvl1pPr>
              <a:defRPr kern="1200" spc="0">
                <a:solidFill>
                  <a:schemeClr val="tx1">
                    <a:tint val="75000"/>
                  </a:schemeClr>
                </a:solidFill>
                <a:latin typeface="+mn-lt"/>
                <a:cs typeface="+mn-cs"/>
              </a:defRPr>
            </a:lvl1pPr>
          </a:lstStyle>
          <a:p>
            <a:endParaRPr lang="en-US"/>
          </a:p>
        </p:txBody>
      </p:sp>
      <p:sp>
        <p:nvSpPr>
          <p:cNvPr id="16" name="Slide Number Placeholder 5"/>
          <p:cNvSpPr>
            <a:spLocks noGrp="1"/>
          </p:cNvSpPr>
          <p:nvPr>
            <p:ph type="sldNum" sz="quarter" idx="15"/>
          </p:nvPr>
        </p:nvSpPr>
        <p:spPr/>
        <p:txBody>
          <a:bodyPr/>
          <a:lstStyle>
            <a:lvl1pPr>
              <a:defRPr/>
            </a:lvl1pPr>
          </a:lstStyle>
          <a:p>
            <a:fld id="{5DC0D074-CA01-4C5A-ACBA-B24EAF9102A8}" type="slidenum">
              <a:rPr lang="en-US" smtClean="0"/>
              <a:t>‹#›</a:t>
            </a:fld>
            <a:endParaRPr lang="en-US"/>
          </a:p>
        </p:txBody>
      </p:sp>
      <p:sp>
        <p:nvSpPr>
          <p:cNvPr id="17" name="Date Placeholder 1"/>
          <p:cNvSpPr>
            <a:spLocks noGrp="1"/>
          </p:cNvSpPr>
          <p:nvPr>
            <p:ph type="dt" sz="half" idx="16"/>
          </p:nvPr>
        </p:nvSpPr>
        <p:spPr>
          <a:xfrm>
            <a:off x="838200" y="6356352"/>
            <a:ext cx="2743200" cy="365125"/>
          </a:xfrm>
        </p:spPr>
        <p:txBody>
          <a:bodyPr/>
          <a:lstStyle>
            <a:lvl1pPr>
              <a:defRPr>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spTree>
    <p:extLst>
      <p:ext uri="{BB962C8B-B14F-4D97-AF65-F5344CB8AC3E}">
        <p14:creationId xmlns:p14="http://schemas.microsoft.com/office/powerpoint/2010/main" val="1274213354"/>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Title 1"/>
          <p:cNvSpPr>
            <a:spLocks noGrp="1"/>
          </p:cNvSpPr>
          <p:nvPr>
            <p:ph type="title"/>
          </p:nvPr>
        </p:nvSpPr>
        <p:spPr>
          <a:xfrm>
            <a:off x="3928533" y="601633"/>
            <a:ext cx="7425267" cy="769441"/>
          </a:xfrm>
        </p:spPr>
        <p:txBody>
          <a:bodyPr anchor="b">
            <a:noAutofit/>
          </a:bodyPr>
          <a:lstStyle>
            <a:lvl1pPr algn="l">
              <a:lnSpc>
                <a:spcPct val="100000"/>
              </a:lnSpc>
              <a:defRPr sz="4267" baseline="0"/>
            </a:lvl1pPr>
          </a:lstStyle>
          <a:p>
            <a:r>
              <a:rPr lang="en-US"/>
              <a:t>Click to edit Master title style</a:t>
            </a:r>
          </a:p>
        </p:txBody>
      </p:sp>
      <p:sp>
        <p:nvSpPr>
          <p:cNvPr id="9" name="Text Placeholder 18"/>
          <p:cNvSpPr>
            <a:spLocks noGrp="1"/>
          </p:cNvSpPr>
          <p:nvPr>
            <p:ph type="body" sz="quarter" idx="14"/>
          </p:nvPr>
        </p:nvSpPr>
        <p:spPr>
          <a:xfrm>
            <a:off x="3928533" y="1629646"/>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0" name="Text Placeholder 20"/>
          <p:cNvSpPr>
            <a:spLocks noGrp="1"/>
          </p:cNvSpPr>
          <p:nvPr>
            <p:ph type="body" sz="quarter" idx="15"/>
          </p:nvPr>
        </p:nvSpPr>
        <p:spPr>
          <a:xfrm>
            <a:off x="3928533" y="2215853"/>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baseline="0"/>
            </a:lvl1pPr>
            <a:lvl3pPr marL="1219170" indent="0">
              <a:buNone/>
              <a:defRPr/>
            </a:lvl3pPr>
          </a:lstStyle>
          <a:p>
            <a:pPr lvl="0"/>
            <a:r>
              <a:rPr lang="en-US"/>
              <a:t>Click to edit Master text styles</a:t>
            </a:r>
          </a:p>
        </p:txBody>
      </p:sp>
      <p:sp>
        <p:nvSpPr>
          <p:cNvPr id="11" name="Text Placeholder 18"/>
          <p:cNvSpPr>
            <a:spLocks noGrp="1"/>
          </p:cNvSpPr>
          <p:nvPr>
            <p:ph type="body" sz="quarter" idx="16"/>
          </p:nvPr>
        </p:nvSpPr>
        <p:spPr>
          <a:xfrm>
            <a:off x="3928533" y="3106714"/>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2" name="Text Placeholder 20"/>
          <p:cNvSpPr>
            <a:spLocks noGrp="1"/>
          </p:cNvSpPr>
          <p:nvPr>
            <p:ph type="body" sz="quarter" idx="17"/>
          </p:nvPr>
        </p:nvSpPr>
        <p:spPr>
          <a:xfrm>
            <a:off x="3928533" y="3692922"/>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baseline="0"/>
            </a:lvl1pPr>
            <a:lvl3pPr marL="1219170" indent="0">
              <a:buNone/>
              <a:defRPr/>
            </a:lvl3pPr>
          </a:lstStyle>
          <a:p>
            <a:pPr lvl="0"/>
            <a:r>
              <a:rPr lang="en-US"/>
              <a:t>Click to edit Master text styles</a:t>
            </a:r>
          </a:p>
        </p:txBody>
      </p:sp>
      <p:sp>
        <p:nvSpPr>
          <p:cNvPr id="13" name="Text Placeholder 18"/>
          <p:cNvSpPr>
            <a:spLocks noGrp="1"/>
          </p:cNvSpPr>
          <p:nvPr>
            <p:ph type="body" sz="quarter" idx="18"/>
          </p:nvPr>
        </p:nvSpPr>
        <p:spPr>
          <a:xfrm>
            <a:off x="3928533" y="4583785"/>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4" name="Text Placeholder 20"/>
          <p:cNvSpPr>
            <a:spLocks noGrp="1"/>
          </p:cNvSpPr>
          <p:nvPr>
            <p:ph type="body" sz="quarter" idx="19"/>
          </p:nvPr>
        </p:nvSpPr>
        <p:spPr>
          <a:xfrm>
            <a:off x="3928533" y="5169991"/>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a:lvl1pPr>
            <a:lvl3pPr marL="1219170" indent="0">
              <a:buNone/>
              <a:defRPr/>
            </a:lvl3pPr>
          </a:lstStyle>
          <a:p>
            <a:pPr lvl="0"/>
            <a:r>
              <a:rPr lang="en-US"/>
              <a:t>Click to edit Master text styles</a:t>
            </a:r>
          </a:p>
        </p:txBody>
      </p:sp>
      <p:sp>
        <p:nvSpPr>
          <p:cNvPr id="15" name="Picture Placeholder 7"/>
          <p:cNvSpPr>
            <a:spLocks noGrp="1"/>
          </p:cNvSpPr>
          <p:nvPr>
            <p:ph type="pic" sz="quarter" idx="20"/>
          </p:nvPr>
        </p:nvSpPr>
        <p:spPr>
          <a:xfrm>
            <a:off x="0" y="0"/>
            <a:ext cx="3598333"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17" name="Footer Placeholder 4"/>
          <p:cNvSpPr>
            <a:spLocks noGrp="1"/>
          </p:cNvSpPr>
          <p:nvPr>
            <p:ph type="ftr" sz="quarter" idx="21"/>
          </p:nvPr>
        </p:nvSpPr>
        <p:spPr/>
        <p:txBody>
          <a:bodyPr/>
          <a:lstStyle>
            <a:lvl1pPr>
              <a:defRPr kern="1200" spc="0">
                <a:solidFill>
                  <a:schemeClr val="tx1">
                    <a:tint val="75000"/>
                  </a:schemeClr>
                </a:solidFill>
                <a:latin typeface="+mn-lt"/>
                <a:cs typeface="+mn-cs"/>
              </a:defRPr>
            </a:lvl1pPr>
          </a:lstStyle>
          <a:p>
            <a:endParaRPr lang="en-US"/>
          </a:p>
        </p:txBody>
      </p:sp>
      <p:sp>
        <p:nvSpPr>
          <p:cNvPr id="18" name="Slide Number Placeholder 5"/>
          <p:cNvSpPr>
            <a:spLocks noGrp="1"/>
          </p:cNvSpPr>
          <p:nvPr>
            <p:ph type="sldNum" sz="quarter" idx="22"/>
          </p:nvPr>
        </p:nvSpPr>
        <p:spPr/>
        <p:txBody>
          <a:bodyPr/>
          <a:lstStyle>
            <a:lvl1pPr>
              <a:defRPr/>
            </a:lvl1pPr>
          </a:lstStyle>
          <a:p>
            <a:fld id="{5DC0D074-CA01-4C5A-ACBA-B24EAF9102A8}" type="slidenum">
              <a:rPr lang="en-US" smtClean="0"/>
              <a:t>‹#›</a:t>
            </a:fld>
            <a:endParaRPr lang="en-US"/>
          </a:p>
        </p:txBody>
      </p:sp>
      <p:sp>
        <p:nvSpPr>
          <p:cNvPr id="19" name="Date Placeholder 1"/>
          <p:cNvSpPr>
            <a:spLocks noGrp="1"/>
          </p:cNvSpPr>
          <p:nvPr>
            <p:ph type="dt" sz="half" idx="23"/>
          </p:nvPr>
        </p:nvSpPr>
        <p:spPr>
          <a:xfrm>
            <a:off x="7416800" y="6356352"/>
            <a:ext cx="2743200" cy="365125"/>
          </a:xfrm>
        </p:spPr>
        <p:txBody>
          <a:bodyPr/>
          <a:lstStyle>
            <a:lvl1pPr>
              <a:defRPr/>
            </a:lvl1pPr>
          </a:lstStyle>
          <a:p>
            <a:fld id="{DC29174A-ACCE-453D-ABFA-7E46F23229F8}" type="datetimeFigureOut">
              <a:rPr lang="en-US" smtClean="0"/>
              <a:t>9/14/20</a:t>
            </a:fld>
            <a:endParaRPr lang="en-US"/>
          </a:p>
        </p:txBody>
      </p:sp>
      <p:pic>
        <p:nvPicPr>
          <p:cNvPr id="20"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1891101675"/>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w/Graphic">
    <p:spTree>
      <p:nvGrpSpPr>
        <p:cNvPr id="1" name=""/>
        <p:cNvGrpSpPr/>
        <p:nvPr/>
      </p:nvGrpSpPr>
      <p:grpSpPr>
        <a:xfrm>
          <a:off x="0" y="0"/>
          <a:ext cx="0" cy="0"/>
          <a:chOff x="0" y="0"/>
          <a:chExt cx="0" cy="0"/>
        </a:xfrm>
      </p:grpSpPr>
      <p:sp>
        <p:nvSpPr>
          <p:cNvPr id="2" name="Title 1"/>
          <p:cNvSpPr>
            <a:spLocks noGrp="1"/>
          </p:cNvSpPr>
          <p:nvPr>
            <p:ph type="title"/>
          </p:nvPr>
        </p:nvSpPr>
        <p:spPr>
          <a:xfrm>
            <a:off x="4064000" y="422273"/>
            <a:ext cx="7518400" cy="1143000"/>
          </a:xfrm>
        </p:spPr>
        <p:txBody>
          <a:bodyPr anchor="b">
            <a:noAutofit/>
          </a:bodyPr>
          <a:lstStyle>
            <a:lvl1pPr algn="l">
              <a:defRPr sz="4800"/>
            </a:lvl1pPr>
          </a:lstStyle>
          <a:p>
            <a:r>
              <a:rPr lang="en-US"/>
              <a:t>Click to edit Master title style</a:t>
            </a:r>
          </a:p>
        </p:txBody>
      </p:sp>
      <p:sp>
        <p:nvSpPr>
          <p:cNvPr id="3" name="Content Placeholder 2"/>
          <p:cNvSpPr>
            <a:spLocks noGrp="1"/>
          </p:cNvSpPr>
          <p:nvPr>
            <p:ph idx="1"/>
          </p:nvPr>
        </p:nvSpPr>
        <p:spPr>
          <a:xfrm>
            <a:off x="4064000" y="1747837"/>
            <a:ext cx="7518400" cy="4525963"/>
          </a:xfrm>
        </p:spPr>
        <p:txBody>
          <a:bodyPr>
            <a:normAutofit/>
          </a:bodyPr>
          <a:lstStyle>
            <a:lvl1pPr algn="l">
              <a:defRPr sz="3733"/>
            </a:lvl1pPr>
            <a:lvl2pPr algn="l">
              <a:defRPr sz="3200"/>
            </a:lvl2pPr>
            <a:lvl3pPr algn="l">
              <a:defRPr sz="2667"/>
            </a:lvl3pPr>
            <a:lvl4pPr algn="l">
              <a:defRPr sz="2400"/>
            </a:lvl4pPr>
            <a:lvl5pPr algn="l">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6"/>
          </p:nvPr>
        </p:nvSpPr>
        <p:spPr>
          <a:xfrm>
            <a:off x="0" y="0"/>
            <a:ext cx="3581400"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6" name="Footer Placeholder 4"/>
          <p:cNvSpPr>
            <a:spLocks noGrp="1"/>
          </p:cNvSpPr>
          <p:nvPr>
            <p:ph type="ftr" sz="quarter" idx="17"/>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5"/>
          <p:cNvSpPr>
            <a:spLocks noGrp="1"/>
          </p:cNvSpPr>
          <p:nvPr>
            <p:ph type="sldNum" sz="quarter" idx="18"/>
          </p:nvPr>
        </p:nvSpPr>
        <p:spPr/>
        <p:txBody>
          <a:bodyPr/>
          <a:lstStyle>
            <a:lvl1pPr>
              <a:defRPr/>
            </a:lvl1pPr>
          </a:lstStyle>
          <a:p>
            <a:fld id="{5DC0D074-CA01-4C5A-ACBA-B24EAF9102A8}" type="slidenum">
              <a:rPr lang="en-US" smtClean="0"/>
              <a:t>‹#›</a:t>
            </a:fld>
            <a:endParaRPr lang="en-US"/>
          </a:p>
        </p:txBody>
      </p:sp>
      <p:sp>
        <p:nvSpPr>
          <p:cNvPr id="9" name="Date Placeholder 1"/>
          <p:cNvSpPr>
            <a:spLocks noGrp="1"/>
          </p:cNvSpPr>
          <p:nvPr>
            <p:ph type="dt" sz="half" idx="19"/>
          </p:nvPr>
        </p:nvSpPr>
        <p:spPr>
          <a:xfrm>
            <a:off x="7416800" y="6356352"/>
            <a:ext cx="2743200" cy="365125"/>
          </a:xfrm>
        </p:spPr>
        <p:txBody>
          <a:bodyPr/>
          <a:lstStyle>
            <a:lvl1pPr>
              <a:defRPr/>
            </a:lvl1pPr>
          </a:lstStyle>
          <a:p>
            <a:fld id="{DC29174A-ACCE-453D-ABFA-7E46F23229F8}" type="datetimeFigureOut">
              <a:rPr lang="en-US" smtClean="0"/>
              <a:t>9/14/20</a:t>
            </a:fld>
            <a:endParaRPr lang="en-US"/>
          </a:p>
        </p:txBody>
      </p:sp>
      <p:pic>
        <p:nvPicPr>
          <p:cNvPr id="10"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438488311"/>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4" name="Straight Connector 3"/>
          <p:cNvCxnSpPr/>
          <p:nvPr/>
        </p:nvCxnSpPr>
        <p:spPr>
          <a:xfrm flipV="1">
            <a:off x="696406" y="10"/>
            <a:ext cx="1900767" cy="1417639"/>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7" y="360377"/>
            <a:ext cx="2747433" cy="2049463"/>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2095500" y="-12698"/>
            <a:ext cx="1856317" cy="13843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1109133" y="1709741"/>
            <a:ext cx="10244667" cy="2421995"/>
          </a:xfrm>
        </p:spPr>
        <p:txBody>
          <a:bodyPr anchor="b"/>
          <a:lstStyle>
            <a:lvl1pPr algn="l">
              <a:defRPr sz="5867">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2"/>
          <p:cNvSpPr>
            <a:spLocks noGrp="1"/>
          </p:cNvSpPr>
          <p:nvPr>
            <p:ph type="body" idx="1"/>
          </p:nvPr>
        </p:nvSpPr>
        <p:spPr>
          <a:xfrm>
            <a:off x="1109133" y="4176573"/>
            <a:ext cx="10244667" cy="1500187"/>
          </a:xfrm>
        </p:spPr>
        <p:txBody>
          <a:bodyPr/>
          <a:lstStyle>
            <a:lvl1pPr marL="0" indent="0">
              <a:buNone/>
              <a:defRPr sz="3200">
                <a:solidFill>
                  <a:schemeClr val="tx1">
                    <a:lumMod val="50000"/>
                    <a:lumOff val="50000"/>
                  </a:schemeClr>
                </a:solidFill>
                <a:latin typeface="Arial" panose="020B0604020202020204" pitchFamily="34" charset="0"/>
                <a:cs typeface="Arial" panose="020B0604020202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10" name="Footer Placeholder 4"/>
          <p:cNvSpPr>
            <a:spLocks noGrp="1"/>
          </p:cNvSpPr>
          <p:nvPr>
            <p:ph type="ftr" sz="quarter" idx="10"/>
          </p:nvPr>
        </p:nvSpPr>
        <p:spPr/>
        <p:txBody>
          <a:bodyPr/>
          <a:lstStyle>
            <a:lvl1pPr>
              <a:defRPr kern="1200" spc="0">
                <a:solidFill>
                  <a:schemeClr val="tx1">
                    <a:tint val="75000"/>
                  </a:schemeClr>
                </a:solidFill>
                <a:latin typeface="+mn-lt"/>
                <a:cs typeface="+mn-cs"/>
              </a:defRPr>
            </a:lvl1pPr>
          </a:lstStyle>
          <a:p>
            <a:endParaRPr lang="en-US"/>
          </a:p>
        </p:txBody>
      </p:sp>
      <p:sp>
        <p:nvSpPr>
          <p:cNvPr id="11" name="Slide Number Placeholder 5"/>
          <p:cNvSpPr>
            <a:spLocks noGrp="1"/>
          </p:cNvSpPr>
          <p:nvPr>
            <p:ph type="sldNum" sz="quarter" idx="11"/>
          </p:nvPr>
        </p:nvSpPr>
        <p:spPr/>
        <p:txBody>
          <a:bodyPr/>
          <a:lstStyle>
            <a:lvl1pPr>
              <a:defRPr/>
            </a:lvl1pPr>
          </a:lstStyle>
          <a:p>
            <a:fld id="{5DC0D074-CA01-4C5A-ACBA-B24EAF9102A8}" type="slidenum">
              <a:rPr lang="en-US" smtClean="0"/>
              <a:t>‹#›</a:t>
            </a:fld>
            <a:endParaRPr lang="en-US"/>
          </a:p>
        </p:txBody>
      </p:sp>
      <p:sp>
        <p:nvSpPr>
          <p:cNvPr id="12" name="Date Placeholder 1"/>
          <p:cNvSpPr>
            <a:spLocks noGrp="1"/>
          </p:cNvSpPr>
          <p:nvPr>
            <p:ph type="dt" sz="half" idx="12"/>
          </p:nvPr>
        </p:nvSpPr>
        <p:spPr>
          <a:xfrm>
            <a:off x="838200" y="6356352"/>
            <a:ext cx="2743200" cy="365125"/>
          </a:xfrm>
        </p:spPr>
        <p:txBody>
          <a:bodyPr/>
          <a:lstStyle>
            <a:lvl1pPr>
              <a:defRPr>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pic>
        <p:nvPicPr>
          <p:cNvPr id="13"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354498"/>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Header w/Graphic">
    <p:spTree>
      <p:nvGrpSpPr>
        <p:cNvPr id="1" name=""/>
        <p:cNvGrpSpPr/>
        <p:nvPr/>
      </p:nvGrpSpPr>
      <p:grpSpPr>
        <a:xfrm>
          <a:off x="0" y="0"/>
          <a:ext cx="0" cy="0"/>
          <a:chOff x="0" y="0"/>
          <a:chExt cx="0" cy="0"/>
        </a:xfrm>
      </p:grpSpPr>
      <p:sp>
        <p:nvSpPr>
          <p:cNvPr id="15" name="Title 1"/>
          <p:cNvSpPr>
            <a:spLocks noGrp="1"/>
          </p:cNvSpPr>
          <p:nvPr>
            <p:ph type="title"/>
          </p:nvPr>
        </p:nvSpPr>
        <p:spPr>
          <a:xfrm>
            <a:off x="4047067" y="636104"/>
            <a:ext cx="7306733" cy="1490869"/>
          </a:xfrm>
        </p:spPr>
        <p:txBody>
          <a:bodyPr anchor="t">
            <a:normAutofit/>
          </a:bodyPr>
          <a:lstStyle>
            <a:lvl1pPr>
              <a:defRPr sz="5867"/>
            </a:lvl1pPr>
          </a:lstStyle>
          <a:p>
            <a:r>
              <a:rPr lang="en-US"/>
              <a:t>Click to edit Master title style</a:t>
            </a:r>
          </a:p>
        </p:txBody>
      </p:sp>
      <p:sp>
        <p:nvSpPr>
          <p:cNvPr id="5" name="Date Placeholder 1"/>
          <p:cNvSpPr>
            <a:spLocks noGrp="1"/>
          </p:cNvSpPr>
          <p:nvPr>
            <p:ph type="dt" sz="half" idx="14"/>
          </p:nvPr>
        </p:nvSpPr>
        <p:spPr>
          <a:xfrm>
            <a:off x="838200" y="6356352"/>
            <a:ext cx="2743200" cy="365125"/>
          </a:xfrm>
        </p:spPr>
        <p:txBody>
          <a:bodyPr/>
          <a:lstStyle>
            <a:lvl1pPr>
              <a:defRPr/>
            </a:lvl1pPr>
          </a:lstStyle>
          <a:p>
            <a:fld id="{DC29174A-ACCE-453D-ABFA-7E46F23229F8}" type="datetimeFigureOut">
              <a:rPr lang="en-US" smtClean="0"/>
              <a:t>9/14/20</a:t>
            </a:fld>
            <a:endParaRPr lang="en-US"/>
          </a:p>
        </p:txBody>
      </p:sp>
      <p:pic>
        <p:nvPicPr>
          <p:cNvPr id="2" name="Picture 1"/>
          <p:cNvPicPr>
            <a:picLocks noChangeAspect="1"/>
          </p:cNvPicPr>
          <p:nvPr/>
        </p:nvPicPr>
        <p:blipFill>
          <a:blip r:embed="rId2"/>
          <a:srcRect l="10627"/>
          <a:stretch>
            <a:fillRect/>
          </a:stretch>
        </p:blipFill>
        <p:spPr>
          <a:xfrm>
            <a:off x="-1" y="0"/>
            <a:ext cx="5127199" cy="6867144"/>
          </a:xfrm>
          <a:prstGeom prst="rect">
            <a:avLst/>
          </a:prstGeom>
        </p:spPr>
      </p:pic>
      <p:pic>
        <p:nvPicPr>
          <p:cNvPr id="6" name="Picture 6"/>
          <p:cNvPicPr>
            <a:picLocks noChangeAspect="1"/>
          </p:cNvPicPr>
          <p:nvPr/>
        </p:nvPicPr>
        <p:blipFill>
          <a:blip r:embed="rId3"/>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242760"/>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Section Header w/Graphic">
    <p:spTree>
      <p:nvGrpSpPr>
        <p:cNvPr id="1" name=""/>
        <p:cNvGrpSpPr/>
        <p:nvPr/>
      </p:nvGrpSpPr>
      <p:grpSpPr>
        <a:xfrm>
          <a:off x="0" y="0"/>
          <a:ext cx="0" cy="0"/>
          <a:chOff x="0" y="0"/>
          <a:chExt cx="0" cy="0"/>
        </a:xfrm>
      </p:grpSpPr>
      <p:sp>
        <p:nvSpPr>
          <p:cNvPr id="15" name="Title 1"/>
          <p:cNvSpPr>
            <a:spLocks noGrp="1"/>
          </p:cNvSpPr>
          <p:nvPr>
            <p:ph type="title"/>
          </p:nvPr>
        </p:nvSpPr>
        <p:spPr>
          <a:xfrm>
            <a:off x="4047067" y="636104"/>
            <a:ext cx="7306733" cy="1490869"/>
          </a:xfrm>
        </p:spPr>
        <p:txBody>
          <a:bodyPr anchor="t">
            <a:normAutofit/>
          </a:bodyPr>
          <a:lstStyle>
            <a:lvl1pPr>
              <a:defRPr sz="5867"/>
            </a:lvl1pPr>
          </a:lstStyle>
          <a:p>
            <a:r>
              <a:rPr lang="en-US"/>
              <a:t>Click to edit Master title style</a:t>
            </a:r>
          </a:p>
        </p:txBody>
      </p:sp>
      <p:sp>
        <p:nvSpPr>
          <p:cNvPr id="5" name="Date Placeholder 1"/>
          <p:cNvSpPr>
            <a:spLocks noGrp="1"/>
          </p:cNvSpPr>
          <p:nvPr>
            <p:ph type="dt" sz="half" idx="14"/>
          </p:nvPr>
        </p:nvSpPr>
        <p:spPr>
          <a:xfrm>
            <a:off x="838200" y="6356352"/>
            <a:ext cx="2743200" cy="365125"/>
          </a:xfrm>
        </p:spPr>
        <p:txBody>
          <a:bodyPr/>
          <a:lstStyle>
            <a:lvl1pPr>
              <a:defRPr/>
            </a:lvl1pPr>
          </a:lstStyle>
          <a:p>
            <a:fld id="{DC29174A-ACCE-453D-ABFA-7E46F23229F8}" type="datetimeFigureOut">
              <a:rPr lang="en-US" smtClean="0"/>
              <a:t>9/14/20</a:t>
            </a:fld>
            <a:endParaRPr lang="en-US"/>
          </a:p>
        </p:txBody>
      </p:sp>
      <p:pic>
        <p:nvPicPr>
          <p:cNvPr id="6"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11"/>
          <p:cNvSpPr>
            <a:spLocks noGrp="1" noChangeAspect="1"/>
          </p:cNvSpPr>
          <p:nvPr>
            <p:ph type="pic" sz="quarter" idx="15" hasCustomPrompt="1"/>
          </p:nvPr>
        </p:nvSpPr>
        <p:spPr>
          <a:xfrm>
            <a:off x="-304798" y="0"/>
            <a:ext cx="4275041" cy="68580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pattFill prst="pct50">
            <a:fgClr>
              <a:srgbClr val="003AAD"/>
            </a:fgClr>
            <a:bgClr>
              <a:schemeClr val="bg1">
                <a:lumMod val="95000"/>
              </a:schemeClr>
            </a:bgClr>
          </a:pattFill>
          <a:ln>
            <a:solidFill>
              <a:schemeClr val="bg1">
                <a:lumMod val="65000"/>
              </a:schemeClr>
            </a:solidFill>
          </a:ln>
        </p:spPr>
        <p:txBody>
          <a:bodyPr wrap="square" anchor="ctr">
            <a:noAutofit/>
          </a:bodyPr>
          <a:lstStyle>
            <a:lvl1pPr marL="0" indent="0" algn="ctr">
              <a:buNone/>
              <a:defRPr sz="2400" baseline="0">
                <a:latin typeface="+mj-lt"/>
              </a:defRPr>
            </a:lvl1pPr>
          </a:lstStyle>
          <a:p>
            <a:r>
              <a:rPr lang="en-US"/>
              <a:t>Insert Image</a:t>
            </a:r>
          </a:p>
        </p:txBody>
      </p:sp>
    </p:spTree>
    <p:extLst>
      <p:ext uri="{BB962C8B-B14F-4D97-AF65-F5344CB8AC3E}">
        <p14:creationId xmlns:p14="http://schemas.microsoft.com/office/powerpoint/2010/main" val="1772221081"/>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6" name="Footer Placeholder 5"/>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9"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2829279096"/>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8" name="Footer Placeholder 7"/>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11"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331184270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Title 1"/>
          <p:cNvSpPr>
            <a:spLocks noGrp="1"/>
          </p:cNvSpPr>
          <p:nvPr>
            <p:ph type="title"/>
          </p:nvPr>
        </p:nvSpPr>
        <p:spPr>
          <a:xfrm>
            <a:off x="3928533" y="601625"/>
            <a:ext cx="7425267" cy="769441"/>
          </a:xfrm>
        </p:spPr>
        <p:txBody>
          <a:bodyPr anchor="b">
            <a:noAutofit/>
          </a:bodyPr>
          <a:lstStyle>
            <a:lvl1pPr algn="l">
              <a:lnSpc>
                <a:spcPct val="100000"/>
              </a:lnSpc>
              <a:defRPr sz="4267" baseline="0"/>
            </a:lvl1pPr>
          </a:lstStyle>
          <a:p>
            <a:r>
              <a:rPr lang="en-US"/>
              <a:t>Click to edit Master title style</a:t>
            </a:r>
          </a:p>
        </p:txBody>
      </p:sp>
      <p:sp>
        <p:nvSpPr>
          <p:cNvPr id="9" name="Text Placeholder 18"/>
          <p:cNvSpPr>
            <a:spLocks noGrp="1"/>
          </p:cNvSpPr>
          <p:nvPr>
            <p:ph type="body" sz="quarter" idx="14"/>
          </p:nvPr>
        </p:nvSpPr>
        <p:spPr>
          <a:xfrm>
            <a:off x="3928533" y="1629638"/>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0" name="Text Placeholder 20"/>
          <p:cNvSpPr>
            <a:spLocks noGrp="1"/>
          </p:cNvSpPr>
          <p:nvPr>
            <p:ph type="body" sz="quarter" idx="15"/>
          </p:nvPr>
        </p:nvSpPr>
        <p:spPr>
          <a:xfrm>
            <a:off x="3928533" y="2215845"/>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baseline="0"/>
            </a:lvl1pPr>
            <a:lvl3pPr marL="1219170" indent="0">
              <a:buNone/>
              <a:defRPr/>
            </a:lvl3pPr>
          </a:lstStyle>
          <a:p>
            <a:pPr lvl="0"/>
            <a:r>
              <a:rPr lang="en-US"/>
              <a:t>Click to edit Master text styles</a:t>
            </a:r>
          </a:p>
        </p:txBody>
      </p:sp>
      <p:sp>
        <p:nvSpPr>
          <p:cNvPr id="11" name="Text Placeholder 18"/>
          <p:cNvSpPr>
            <a:spLocks noGrp="1"/>
          </p:cNvSpPr>
          <p:nvPr>
            <p:ph type="body" sz="quarter" idx="16"/>
          </p:nvPr>
        </p:nvSpPr>
        <p:spPr>
          <a:xfrm>
            <a:off x="3928533" y="3106706"/>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2" name="Text Placeholder 20"/>
          <p:cNvSpPr>
            <a:spLocks noGrp="1"/>
          </p:cNvSpPr>
          <p:nvPr>
            <p:ph type="body" sz="quarter" idx="17"/>
          </p:nvPr>
        </p:nvSpPr>
        <p:spPr>
          <a:xfrm>
            <a:off x="3928533" y="3692914"/>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baseline="0"/>
            </a:lvl1pPr>
            <a:lvl3pPr marL="1219170" indent="0">
              <a:buNone/>
              <a:defRPr/>
            </a:lvl3pPr>
          </a:lstStyle>
          <a:p>
            <a:pPr lvl="0"/>
            <a:r>
              <a:rPr lang="en-US"/>
              <a:t>Click to edit Master text styles</a:t>
            </a:r>
          </a:p>
        </p:txBody>
      </p:sp>
      <p:sp>
        <p:nvSpPr>
          <p:cNvPr id="13" name="Text Placeholder 18"/>
          <p:cNvSpPr>
            <a:spLocks noGrp="1"/>
          </p:cNvSpPr>
          <p:nvPr>
            <p:ph type="body" sz="quarter" idx="18"/>
          </p:nvPr>
        </p:nvSpPr>
        <p:spPr>
          <a:xfrm>
            <a:off x="3928533" y="4583777"/>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4" name="Text Placeholder 20"/>
          <p:cNvSpPr>
            <a:spLocks noGrp="1"/>
          </p:cNvSpPr>
          <p:nvPr>
            <p:ph type="body" sz="quarter" idx="19"/>
          </p:nvPr>
        </p:nvSpPr>
        <p:spPr>
          <a:xfrm>
            <a:off x="3928533" y="5169983"/>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a:lvl1pPr>
            <a:lvl3pPr marL="1219170" indent="0">
              <a:buNone/>
              <a:defRPr/>
            </a:lvl3pPr>
          </a:lstStyle>
          <a:p>
            <a:pPr lvl="0"/>
            <a:r>
              <a:rPr lang="en-US"/>
              <a:t>Click to edit Master text styles</a:t>
            </a:r>
          </a:p>
        </p:txBody>
      </p:sp>
      <p:sp>
        <p:nvSpPr>
          <p:cNvPr id="15" name="Picture Placeholder 7"/>
          <p:cNvSpPr>
            <a:spLocks noGrp="1"/>
          </p:cNvSpPr>
          <p:nvPr>
            <p:ph type="pic" sz="quarter" idx="20"/>
          </p:nvPr>
        </p:nvSpPr>
        <p:spPr>
          <a:xfrm>
            <a:off x="0" y="0"/>
            <a:ext cx="3598333"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17" name="Footer Placeholder 4"/>
          <p:cNvSpPr>
            <a:spLocks noGrp="1"/>
          </p:cNvSpPr>
          <p:nvPr>
            <p:ph type="ftr" sz="quarter" idx="21"/>
          </p:nvPr>
        </p:nvSpPr>
        <p:spPr/>
        <p:txBody>
          <a:bodyPr/>
          <a:lstStyle>
            <a:lvl1pPr>
              <a:defRPr kern="1200" spc="0">
                <a:solidFill>
                  <a:schemeClr val="tx1">
                    <a:tint val="75000"/>
                  </a:schemeClr>
                </a:solidFill>
                <a:latin typeface="+mn-lt"/>
                <a:cs typeface="+mn-cs"/>
              </a:defRPr>
            </a:lvl1pPr>
          </a:lstStyle>
          <a:p>
            <a:endParaRPr lang="en-US"/>
          </a:p>
        </p:txBody>
      </p:sp>
      <p:sp>
        <p:nvSpPr>
          <p:cNvPr id="18" name="Slide Number Placeholder 5"/>
          <p:cNvSpPr>
            <a:spLocks noGrp="1"/>
          </p:cNvSpPr>
          <p:nvPr>
            <p:ph type="sldNum" sz="quarter" idx="22"/>
          </p:nvPr>
        </p:nvSpPr>
        <p:spPr/>
        <p:txBody>
          <a:bodyPr/>
          <a:lstStyle>
            <a:lvl1pPr>
              <a:defRPr/>
            </a:lvl1pPr>
          </a:lstStyle>
          <a:p>
            <a:fld id="{5DC0D074-CA01-4C5A-ACBA-B24EAF9102A8}" type="slidenum">
              <a:rPr lang="en-US" smtClean="0"/>
              <a:t>‹#›</a:t>
            </a:fld>
            <a:endParaRPr lang="en-US"/>
          </a:p>
        </p:txBody>
      </p:sp>
      <p:sp>
        <p:nvSpPr>
          <p:cNvPr id="19" name="Date Placeholder 1"/>
          <p:cNvSpPr>
            <a:spLocks noGrp="1"/>
          </p:cNvSpPr>
          <p:nvPr>
            <p:ph type="dt" sz="half" idx="23"/>
          </p:nvPr>
        </p:nvSpPr>
        <p:spPr>
          <a:xfrm>
            <a:off x="7416800" y="6356352"/>
            <a:ext cx="2743200" cy="365125"/>
          </a:xfrm>
        </p:spPr>
        <p:txBody>
          <a:bodyPr/>
          <a:lstStyle>
            <a:lvl1pPr>
              <a:defRPr/>
            </a:lvl1pPr>
          </a:lstStyle>
          <a:p>
            <a:fld id="{DC29174A-ACCE-453D-ABFA-7E46F23229F8}" type="datetimeFigureOut">
              <a:rPr lang="en-US" smtClean="0"/>
              <a:t>9/14/20</a:t>
            </a:fld>
            <a:endParaRPr lang="en-US"/>
          </a:p>
        </p:txBody>
      </p:sp>
      <p:pic>
        <p:nvPicPr>
          <p:cNvPr id="20"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943102"/>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5" name="Footer Placeholder 3"/>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7"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2269220580"/>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4" name="Footer Placeholder 2"/>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6"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2624332569"/>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cxnSp>
        <p:nvCxnSpPr>
          <p:cNvPr id="2" name="Straight Connector 1"/>
          <p:cNvCxnSpPr/>
          <p:nvPr/>
        </p:nvCxnSpPr>
        <p:spPr>
          <a:xfrm flipV="1">
            <a:off x="694286" y="0"/>
            <a:ext cx="2055284" cy="1533525"/>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V="1">
            <a:off x="21" y="287339"/>
            <a:ext cx="1530351" cy="11430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0" y="1311277"/>
            <a:ext cx="1879600" cy="140176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0043584" y="4681541"/>
            <a:ext cx="2148416" cy="1601787"/>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8443384" y="4902200"/>
            <a:ext cx="2622549" cy="19558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0210800" y="5719764"/>
            <a:ext cx="1526117" cy="1138237"/>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8" name="Picture 12"/>
          <p:cNvPicPr>
            <a:picLocks noChangeAspect="1"/>
          </p:cNvPicPr>
          <p:nvPr/>
        </p:nvPicPr>
        <p:blipFill>
          <a:blip r:embed="rId2"/>
          <a:srcRect/>
          <a:stretch>
            <a:fillRect/>
          </a:stretch>
        </p:blipFill>
        <p:spPr>
          <a:xfrm>
            <a:off x="2407682" y="3113087"/>
            <a:ext cx="7376671"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2215143877"/>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lide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8EF3EEC-4992-7747-87C2-4C748E1CA38F}"/>
              </a:ext>
            </a:extLst>
          </p:cNvPr>
          <p:cNvSpPr/>
          <p:nvPr userDrawn="1"/>
        </p:nvSpPr>
        <p:spPr>
          <a:xfrm>
            <a:off x="-1" y="9"/>
            <a:ext cx="2535936" cy="435939"/>
          </a:xfrm>
          <a:prstGeom prst="rect">
            <a:avLst/>
          </a:prstGeom>
          <a:solidFill>
            <a:srgbClr val="0033A0"/>
          </a:solidFill>
          <a:ln w="25400" cap="flat">
            <a:solidFill>
              <a:schemeClr val="accent1"/>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2853" tIns="22853" rIns="22853" bIns="22853" numCol="1" spcCol="14284" rtlCol="0" anchor="t">
            <a:spAutoFit/>
          </a:bodyPr>
          <a:lstStyle/>
          <a:p>
            <a:pPr marL="0" marR="0" indent="0" algn="ctr" defTabSz="292015" rtl="0" fontAlgn="auto" latinLnBrk="0" hangingPunct="0">
              <a:lnSpc>
                <a:spcPct val="100000"/>
              </a:lnSpc>
              <a:spcBef>
                <a:spcPct val="0"/>
              </a:spcBef>
              <a:spcAft>
                <a:spcPct val="0"/>
              </a:spcAft>
              <a:buClrTx/>
              <a:buSzTx/>
              <a:buFontTx/>
              <a:buNone/>
            </a:pPr>
            <a:endParaRPr kumimoji="0" lang="en-US" sz="2533"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1" name="Picture 10">
            <a:extLst>
              <a:ext uri="{FF2B5EF4-FFF2-40B4-BE49-F238E27FC236}">
                <a16:creationId xmlns:a16="http://schemas.microsoft.com/office/drawing/2014/main" xmlns="" id="{555B22C7-CA89-4F4E-9047-A41DADB93E3E}"/>
              </a:ext>
            </a:extLst>
          </p:cNvPr>
          <p:cNvPicPr>
            <a:picLocks noChangeAspect="1"/>
          </p:cNvPicPr>
          <p:nvPr userDrawn="1"/>
        </p:nvPicPr>
        <p:blipFill>
          <a:blip r:embed="rId2"/>
          <a:srcRect/>
          <a:stretch>
            <a:fillRect/>
          </a:stretch>
        </p:blipFill>
        <p:spPr>
          <a:xfrm>
            <a:off x="-875391" y="-1333497"/>
            <a:ext cx="3533580" cy="8292593"/>
          </a:xfrm>
          <a:prstGeom prst="rect">
            <a:avLst/>
          </a:prstGeom>
        </p:spPr>
      </p:pic>
      <p:sp>
        <p:nvSpPr>
          <p:cNvPr id="3" name="Subtitle 2"/>
          <p:cNvSpPr>
            <a:spLocks noGrp="1"/>
          </p:cNvSpPr>
          <p:nvPr>
            <p:ph type="subTitle" idx="1" hasCustomPrompt="1"/>
          </p:nvPr>
        </p:nvSpPr>
        <p:spPr>
          <a:xfrm>
            <a:off x="4153171" y="4911881"/>
            <a:ext cx="7047583" cy="914400"/>
          </a:xfrm>
        </p:spPr>
        <p:txBody>
          <a:bodyPr>
            <a:normAutofit/>
          </a:bodyPr>
          <a:lstStyle>
            <a:lvl1pPr marL="0" indent="0" algn="l">
              <a:buNone/>
              <a:defRPr lang="en-US" sz="2267" kern="1200" baseline="0">
                <a:solidFill>
                  <a:srgbClr val="0033A0"/>
                </a:solidFill>
                <a:latin typeface="Calibri" panose="020F0502020204030204" pitchFamily="34" charset="0"/>
                <a:ea typeface="+mn-ea"/>
                <a:cs typeface="Arial" panose="020B0604020202020204" pitchFamily="34" charset="0"/>
              </a:defRPr>
            </a:lvl1pPr>
            <a:lvl2pPr marL="457067" indent="0" algn="ctr">
              <a:buNone/>
              <a:defRPr>
                <a:solidFill>
                  <a:schemeClr val="tx1">
                    <a:tint val="75000"/>
                  </a:schemeClr>
                </a:solidFill>
              </a:defRPr>
            </a:lvl2pPr>
            <a:lvl3pPr marL="914133" indent="0" algn="ctr">
              <a:buNone/>
              <a:defRPr>
                <a:solidFill>
                  <a:schemeClr val="tx1">
                    <a:tint val="75000"/>
                  </a:schemeClr>
                </a:solidFill>
              </a:defRPr>
            </a:lvl3pPr>
            <a:lvl4pPr marL="1371200" indent="0" algn="ctr">
              <a:buNone/>
              <a:defRPr>
                <a:solidFill>
                  <a:schemeClr val="tx1">
                    <a:tint val="75000"/>
                  </a:schemeClr>
                </a:solidFill>
              </a:defRPr>
            </a:lvl4pPr>
            <a:lvl5pPr marL="1828266" indent="0" algn="ctr">
              <a:buNone/>
              <a:defRPr>
                <a:solidFill>
                  <a:schemeClr val="tx1">
                    <a:tint val="75000"/>
                  </a:schemeClr>
                </a:solidFill>
              </a:defRPr>
            </a:lvl5pPr>
            <a:lvl6pPr marL="2285334" indent="0" algn="ctr">
              <a:buNone/>
              <a:defRPr>
                <a:solidFill>
                  <a:schemeClr val="tx1">
                    <a:tint val="75000"/>
                  </a:schemeClr>
                </a:solidFill>
              </a:defRPr>
            </a:lvl6pPr>
            <a:lvl7pPr marL="2742399" indent="0" algn="ctr">
              <a:buNone/>
              <a:defRPr>
                <a:solidFill>
                  <a:schemeClr val="tx1">
                    <a:tint val="75000"/>
                  </a:schemeClr>
                </a:solidFill>
              </a:defRPr>
            </a:lvl7pPr>
            <a:lvl8pPr marL="3199467" indent="0" algn="ctr">
              <a:buNone/>
              <a:defRPr>
                <a:solidFill>
                  <a:schemeClr val="tx1">
                    <a:tint val="75000"/>
                  </a:schemeClr>
                </a:solidFill>
              </a:defRPr>
            </a:lvl8pPr>
            <a:lvl9pPr marL="3656533" indent="0" algn="ctr">
              <a:buNone/>
              <a:defRPr>
                <a:solidFill>
                  <a:schemeClr val="tx1">
                    <a:tint val="75000"/>
                  </a:schemeClr>
                </a:solidFill>
              </a:defRPr>
            </a:lvl9pPr>
          </a:lstStyle>
          <a:p>
            <a:r>
              <a:rPr lang="en-US"/>
              <a:t>Click to add subtitle</a:t>
            </a:r>
          </a:p>
        </p:txBody>
      </p:sp>
      <p:sp>
        <p:nvSpPr>
          <p:cNvPr id="7" name="Title 1"/>
          <p:cNvSpPr>
            <a:spLocks noGrp="1"/>
          </p:cNvSpPr>
          <p:nvPr>
            <p:ph type="title" hasCustomPrompt="1"/>
          </p:nvPr>
        </p:nvSpPr>
        <p:spPr>
          <a:xfrm>
            <a:off x="4153171" y="2514600"/>
            <a:ext cx="7047583" cy="1905000"/>
          </a:xfrm>
        </p:spPr>
        <p:txBody>
          <a:bodyPr anchor="b">
            <a:noAutofit/>
          </a:bodyPr>
          <a:lstStyle>
            <a:lvl1pPr algn="l">
              <a:defRPr sz="6267">
                <a:solidFill>
                  <a:srgbClr val="0033A0"/>
                </a:solidFill>
              </a:defRPr>
            </a:lvl1pPr>
          </a:lstStyle>
          <a:p>
            <a:r>
              <a:rPr lang="en-US"/>
              <a:t>Click to add title</a:t>
            </a:r>
          </a:p>
        </p:txBody>
      </p:sp>
      <p:sp>
        <p:nvSpPr>
          <p:cNvPr id="8" name="Rectangle 7">
            <a:extLst>
              <a:ext uri="{FF2B5EF4-FFF2-40B4-BE49-F238E27FC236}">
                <a16:creationId xmlns:a16="http://schemas.microsoft.com/office/drawing/2014/main" xmlns="" id="{96F9828B-B17E-9240-8E32-7C8F959EAA13}"/>
              </a:ext>
            </a:extLst>
          </p:cNvPr>
          <p:cNvSpPr/>
          <p:nvPr userDrawn="1"/>
        </p:nvSpPr>
        <p:spPr>
          <a:xfrm>
            <a:off x="4153152" y="4610110"/>
            <a:ext cx="682752" cy="435939"/>
          </a:xfrm>
          <a:prstGeom prst="rect">
            <a:avLst/>
          </a:prstGeom>
          <a:solidFill>
            <a:srgbClr val="0033A0"/>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2853" tIns="22853" rIns="22853" bIns="22853" numCol="1" spcCol="14284" rtlCol="0" anchor="t">
            <a:spAutoFit/>
          </a:bodyPr>
          <a:lstStyle/>
          <a:p>
            <a:pPr marL="0" marR="0" indent="0" algn="ctr" defTabSz="292015" rtl="0" fontAlgn="auto" latinLnBrk="0" hangingPunct="0">
              <a:lnSpc>
                <a:spcPct val="100000"/>
              </a:lnSpc>
              <a:spcBef>
                <a:spcPct val="0"/>
              </a:spcBef>
              <a:spcAft>
                <a:spcPct val="0"/>
              </a:spcAft>
              <a:buClrTx/>
              <a:buSzTx/>
              <a:buFontTx/>
              <a:buNone/>
            </a:pPr>
            <a:endParaRPr kumimoji="0" lang="en-US" sz="2533"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0" name="Picture 9">
            <a:extLst>
              <a:ext uri="{FF2B5EF4-FFF2-40B4-BE49-F238E27FC236}">
                <a16:creationId xmlns:a16="http://schemas.microsoft.com/office/drawing/2014/main" xmlns="" id="{D0D843C4-37F7-1645-A2C5-93557E9F3BAE}"/>
              </a:ext>
            </a:extLst>
          </p:cNvPr>
          <p:cNvPicPr>
            <a:picLocks noChangeAspect="1"/>
          </p:cNvPicPr>
          <p:nvPr userDrawn="1"/>
        </p:nvPicPr>
        <p:blipFill>
          <a:blip r:embed="rId3"/>
          <a:srcRect/>
          <a:stretch>
            <a:fillRect/>
          </a:stretch>
        </p:blipFill>
        <p:spPr>
          <a:xfrm>
            <a:off x="4153153" y="2096873"/>
            <a:ext cx="3086491" cy="187521"/>
          </a:xfrm>
          <a:prstGeom prst="rect">
            <a:avLst/>
          </a:prstGeom>
        </p:spPr>
      </p:pic>
    </p:spTree>
    <p:extLst>
      <p:ext uri="{BB962C8B-B14F-4D97-AF65-F5344CB8AC3E}">
        <p14:creationId xmlns:p14="http://schemas.microsoft.com/office/powerpoint/2010/main" val="3442747863"/>
      </p:ext>
    </p:extLst>
  </p:cSld>
  <p:clrMapOvr>
    <a:masterClrMapping/>
  </p:clrMapOvr>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299940"/>
      </p:ext>
    </p:extLst>
  </p:cSld>
  <p:clrMapOvr>
    <a:masterClrMapping/>
  </p:clrMapOvr>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499489"/>
      </p:ext>
    </p:extLst>
  </p:cSld>
  <p:clrMapOvr>
    <a:masterClrMapping/>
  </p:clrMapOvr>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5137748" y="6560477"/>
            <a:ext cx="2844800" cy="297523"/>
          </a:xfrm>
          <a:prstGeom prst="rect">
            <a:avLst/>
          </a:prstGeom>
        </p:spPr>
        <p:txBody>
          <a:bodyPr/>
          <a:lstStyle/>
          <a:p>
            <a:pPr defTabSz="1219170">
              <a:defRPr/>
            </a:pPr>
            <a:fld id="{E53CAEE4-7284-4D53-83D7-4A4337E979E6}" type="slidenum">
              <a:rPr lang="en-US" smtClean="0">
                <a:solidFill>
                  <a:srgbClr val="000000">
                    <a:tint val="75000"/>
                  </a:srgbClr>
                </a:solidFill>
              </a:rPr>
              <a:t>‹#›</a:t>
            </a:fld>
            <a:endParaRPr lang="en-US">
              <a:solidFill>
                <a:srgbClr val="000000">
                  <a:tint val="75000"/>
                </a:srgbClr>
              </a:solidFill>
            </a:endParaRPr>
          </a:p>
        </p:txBody>
      </p:sp>
      <p:sp>
        <p:nvSpPr>
          <p:cNvPr id="5" name="Title Placeholder 1"/>
          <p:cNvSpPr>
            <a:spLocks noGrp="1"/>
          </p:cNvSpPr>
          <p:nvPr>
            <p:ph type="title"/>
          </p:nvPr>
        </p:nvSpPr>
        <p:spPr>
          <a:xfrm>
            <a:off x="304800" y="674889"/>
            <a:ext cx="11887200" cy="663575"/>
          </a:xfrm>
          <a:prstGeom prst="rect">
            <a:avLst/>
          </a:prstGeom>
          <a:noFill/>
          <a:ln w="9525">
            <a:noFill/>
            <a:miter lim="800000"/>
          </a:ln>
        </p:spPr>
        <p:txBody>
          <a:bodyPr>
            <a:noAutofit/>
          </a:bodyPr>
          <a:lstStyle>
            <a:lvl1pPr algn="l">
              <a:defRPr sz="4400" b="1" cap="all">
                <a:solidFill>
                  <a:srgbClr val="421C5E"/>
                </a:solidFill>
                <a:latin typeface="Arial Narrow"/>
              </a:defRPr>
            </a:lvl1pPr>
          </a:lstStyle>
          <a:p>
            <a:pPr lvl="0"/>
            <a:r>
              <a:rPr lang="en-US"/>
              <a:t>Click to edit Master title style</a:t>
            </a:r>
          </a:p>
        </p:txBody>
      </p:sp>
      <p:sp>
        <p:nvSpPr>
          <p:cNvPr id="6" name="Text Placeholder 2"/>
          <p:cNvSpPr>
            <a:spLocks noGrp="1"/>
          </p:cNvSpPr>
          <p:nvPr>
            <p:ph idx="1"/>
          </p:nvPr>
        </p:nvSpPr>
        <p:spPr>
          <a:xfrm>
            <a:off x="609600" y="1600201"/>
            <a:ext cx="10972800" cy="4525963"/>
          </a:xfrm>
          <a:prstGeom prst="rect">
            <a:avLst/>
          </a:prstGeom>
          <a:noFill/>
          <a:ln w="9525">
            <a:noFill/>
            <a:miter lim="800000"/>
          </a:ln>
        </p:spPr>
        <p:txBody>
          <a:bodyPr/>
          <a:lstStyle>
            <a:lvl1pPr marL="0" indent="0">
              <a:spcBef>
                <a:spcPts val="1400"/>
              </a:spcBef>
              <a:spcAft>
                <a:spcPct val="0"/>
              </a:spcAft>
              <a:buNone/>
              <a:defRPr sz="3200" b="0" cap="none">
                <a:solidFill>
                  <a:srgbClr val="404040"/>
                </a:solidFill>
                <a:latin typeface="Arial Narrow"/>
                <a:cs typeface="Arial Narrow"/>
              </a:defRPr>
            </a:lvl1pPr>
            <a:lvl2pPr marL="801668" indent="-344479">
              <a:spcBef>
                <a:spcPts val="1400"/>
              </a:spcBef>
              <a:spcAft>
                <a:spcPct val="0"/>
              </a:spcAft>
              <a:buFont typeface="Wingdings" charset="2"/>
              <a:buChar char="§"/>
              <a:defRPr sz="2667" b="0">
                <a:solidFill>
                  <a:srgbClr val="2B142D"/>
                </a:solidFill>
                <a:latin typeface="Arial" pitchFamily="34" charset="0"/>
                <a:cs typeface="Arial" pitchFamily="34" charset="0"/>
              </a:defRPr>
            </a:lvl2pPr>
            <a:lvl3pPr>
              <a:spcBef>
                <a:spcPts val="1400"/>
              </a:spcBef>
              <a:spcAft>
                <a:spcPct val="0"/>
              </a:spcAft>
              <a:defRPr sz="2667" b="0">
                <a:solidFill>
                  <a:srgbClr val="2B142D"/>
                </a:solidFill>
                <a:latin typeface="Arial" pitchFamily="34" charset="0"/>
                <a:cs typeface="Arial" pitchFamily="34" charset="0"/>
              </a:defRPr>
            </a:lvl3pPr>
            <a:lvl4pPr>
              <a:spcBef>
                <a:spcPts val="1400"/>
              </a:spcBef>
              <a:spcAft>
                <a:spcPct val="0"/>
              </a:spcAft>
              <a:defRPr sz="2667" b="0">
                <a:solidFill>
                  <a:srgbClr val="2B142D"/>
                </a:solidFill>
                <a:latin typeface="Arial" pitchFamily="34" charset="0"/>
                <a:cs typeface="Arial" pitchFamily="34" charset="0"/>
              </a:defRPr>
            </a:lvl4pPr>
            <a:lvl5pPr>
              <a:spcBef>
                <a:spcPts val="1400"/>
              </a:spcBef>
              <a:spcAft>
                <a:spcPct val="0"/>
              </a:spcAft>
              <a:defRPr sz="2667" b="0">
                <a:solidFill>
                  <a:srgbClr val="2B142D"/>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6383801"/>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4035552" y="2108200"/>
            <a:ext cx="7046976" cy="2350896"/>
          </a:xfrm>
        </p:spPr>
        <p:txBody>
          <a:bodyPr lIns="36576" tIns="18288" rIns="36576" bIns="18288" anchor="b">
            <a:normAutofit/>
          </a:bodyPr>
          <a:lstStyle>
            <a:lvl1pPr algn="l">
              <a:defRPr sz="6267" b="1">
                <a:solidFill>
                  <a:schemeClr val="bg1"/>
                </a:solidFill>
                <a:latin typeface="Georgia" panose="02040502050405020303" pitchFamily="18" charset="0"/>
              </a:defRPr>
            </a:lvl1pPr>
          </a:lstStyle>
          <a:p>
            <a:r>
              <a:rPr lang="en-US"/>
              <a:t>Click to add title </a:t>
            </a:r>
          </a:p>
        </p:txBody>
      </p:sp>
      <p:sp>
        <p:nvSpPr>
          <p:cNvPr id="3" name="Subtitle 2"/>
          <p:cNvSpPr>
            <a:spLocks noGrp="1"/>
          </p:cNvSpPr>
          <p:nvPr>
            <p:ph type="subTitle" idx="1" hasCustomPrompt="1"/>
          </p:nvPr>
        </p:nvSpPr>
        <p:spPr>
          <a:xfrm>
            <a:off x="4035552" y="4953000"/>
            <a:ext cx="7010400" cy="914400"/>
          </a:xfrm>
        </p:spPr>
        <p:txBody>
          <a:bodyPr lIns="36576" tIns="18288" rIns="36576" bIns="18288">
            <a:normAutofit/>
          </a:bodyPr>
          <a:lstStyle>
            <a:lvl1pPr marL="0" indent="0" algn="l">
              <a:buNone/>
              <a:defRPr sz="22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pic>
        <p:nvPicPr>
          <p:cNvPr id="8" name="Picture 7"/>
          <p:cNvPicPr>
            <a:picLocks noChangeAspect="1"/>
          </p:cNvPicPr>
          <p:nvPr/>
        </p:nvPicPr>
        <p:blipFill>
          <a:blip r:embed="rId2"/>
          <a:srcRect/>
          <a:stretch>
            <a:fillRect/>
          </a:stretch>
        </p:blipFill>
        <p:spPr>
          <a:xfrm>
            <a:off x="298180" y="545555"/>
            <a:ext cx="1750289" cy="5766893"/>
          </a:xfrm>
          <a:prstGeom prst="rect">
            <a:avLst/>
          </a:prstGeom>
        </p:spPr>
      </p:pic>
      <p:cxnSp>
        <p:nvCxnSpPr>
          <p:cNvPr id="11" name="Straight Connector 10"/>
          <p:cNvCxnSpPr/>
          <p:nvPr/>
        </p:nvCxnSpPr>
        <p:spPr>
          <a:xfrm>
            <a:off x="4035552" y="46609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HB Horizontal Logo White.eps">
            <a:extLst>
              <a:ext uri="{FF2B5EF4-FFF2-40B4-BE49-F238E27FC236}">
                <a16:creationId xmlns:a16="http://schemas.microsoft.com/office/drawing/2014/main" xmlns="" id="{D0D843C4-37F7-1645-A2C5-93557E9F3BAE}"/>
              </a:ext>
            </a:extLst>
          </p:cNvPr>
          <p:cNvPicPr>
            <a:picLocks noChangeAspect="1"/>
          </p:cNvPicPr>
          <p:nvPr/>
        </p:nvPicPr>
        <p:blipFill>
          <a:blip r:embed="rId3"/>
          <a:srcRect/>
          <a:stretch>
            <a:fillRect/>
          </a:stretch>
        </p:blipFill>
        <p:spPr>
          <a:xfrm>
            <a:off x="4035552" y="1498602"/>
            <a:ext cx="3086491" cy="190247"/>
          </a:xfrm>
          <a:prstGeom prst="rect">
            <a:avLst/>
          </a:prstGeom>
        </p:spPr>
      </p:pic>
    </p:spTree>
    <p:extLst>
      <p:ext uri="{BB962C8B-B14F-4D97-AF65-F5344CB8AC3E}">
        <p14:creationId xmlns:p14="http://schemas.microsoft.com/office/powerpoint/2010/main" val="164619938"/>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9000" y="274639"/>
            <a:ext cx="9107424" cy="1143000"/>
          </a:xfrm>
        </p:spPr>
        <p:txBody>
          <a:bodyPr lIns="36576" tIns="18288" rIns="36576" bIns="18288" anchor="b"/>
          <a:lstStyle>
            <a:lvl1pPr algn="l">
              <a:defRPr>
                <a:solidFill>
                  <a:srgbClr val="0033A0"/>
                </a:solidFill>
              </a:defRPr>
            </a:lvl1pPr>
          </a:lstStyle>
          <a:p>
            <a:r>
              <a:rPr lang="en-US"/>
              <a:t>Click to edit Master title style</a:t>
            </a:r>
          </a:p>
        </p:txBody>
      </p:sp>
      <p:sp>
        <p:nvSpPr>
          <p:cNvPr id="3" name="Content Placeholder 2"/>
          <p:cNvSpPr>
            <a:spLocks noGrp="1"/>
          </p:cNvSpPr>
          <p:nvPr>
            <p:ph idx="1"/>
          </p:nvPr>
        </p:nvSpPr>
        <p:spPr>
          <a:xfrm>
            <a:off x="2159000" y="1900237"/>
            <a:ext cx="9115552" cy="4170363"/>
          </a:xfrm>
        </p:spPr>
        <p:txBody>
          <a:bodyPr lIns="36576" tIns="18288" rIns="36576" bIns="18288"/>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416800" y="6288924"/>
            <a:ext cx="2844800" cy="365125"/>
          </a:xfrm>
          <a:prstGeom prst="rect">
            <a:avLst/>
          </a:prstGeom>
        </p:spPr>
        <p:txBody>
          <a:bodyPr/>
          <a:lstStyle/>
          <a:p>
            <a:fld id="{970592AA-F2AA-439C-9942-1EC4E4EAA485}" type="datetimeFigureOut">
              <a:rPr lang="en-US" smtClean="0"/>
              <a:t>9/14/20</a:t>
            </a:fld>
            <a:endParaRPr lang="en-US"/>
          </a:p>
        </p:txBody>
      </p:sp>
      <p:sp>
        <p:nvSpPr>
          <p:cNvPr id="5"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673600" y="6288924"/>
            <a:ext cx="2844800" cy="365125"/>
          </a:xfrm>
          <a:prstGeom prst="rect">
            <a:avLst/>
          </a:prstGeom>
        </p:spPr>
        <p:txBody>
          <a:bodyPr/>
          <a:lstStyle/>
          <a:p>
            <a:fld id="{F631AF3F-6C36-49B1-81C3-A02C14D52B9C}" type="slidenum">
              <a:rPr lang="en-US" smtClean="0"/>
              <a:t>‹#›</a:t>
            </a:fld>
            <a:endParaRPr lang="en-US"/>
          </a:p>
        </p:txBody>
      </p:sp>
      <p:pic>
        <p:nvPicPr>
          <p:cNvPr id="10" name="Picture 9"/>
          <p:cNvPicPr>
            <a:picLocks noChangeAspect="1"/>
          </p:cNvPicPr>
          <p:nvPr/>
        </p:nvPicPr>
        <p:blipFill>
          <a:blip r:embed="rId2"/>
          <a:srcRect/>
          <a:stretch>
            <a:fillRect/>
          </a:stretch>
        </p:blipFill>
        <p:spPr>
          <a:xfrm>
            <a:off x="0" y="0"/>
            <a:ext cx="1134731" cy="2895600"/>
          </a:xfrm>
          <a:prstGeom prst="rect">
            <a:avLst/>
          </a:prstGeom>
        </p:spPr>
      </p:pic>
      <p:sp>
        <p:nvSpPr>
          <p:cNvPr id="11" name="TextBox 10"/>
          <p:cNvSpPr txBox="1"/>
          <p:nvPr/>
        </p:nvSpPr>
        <p:spPr>
          <a:xfrm>
            <a:off x="5080007" y="6660401"/>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cxnSp>
        <p:nvCxnSpPr>
          <p:cNvPr id="13" name="Straight Connector 12"/>
          <p:cNvCxnSpPr/>
          <p:nvPr/>
        </p:nvCxnSpPr>
        <p:spPr>
          <a:xfrm>
            <a:off x="21590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pic>
        <p:nvPicPr>
          <p:cNvPr id="17" name="Picture 6"/>
          <p:cNvPicPr>
            <a:picLocks noChangeAspect="1"/>
          </p:cNvPicPr>
          <p:nvPr/>
        </p:nvPicPr>
        <p:blipFill>
          <a:blip r:embed="rId3"/>
          <a:srcRect/>
          <a:stretch>
            <a:fillRect/>
          </a:stretch>
        </p:blipFill>
        <p:spPr>
          <a:xfrm>
            <a:off x="9592447"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132862"/>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0"/>
            <a:ext cx="2682240"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4033861" y="2091944"/>
            <a:ext cx="7046976" cy="2353056"/>
          </a:xfrm>
        </p:spPr>
        <p:txBody>
          <a:bodyPr lIns="36576" tIns="18288" rIns="36576" bIns="18288" anchor="b">
            <a:normAutofit/>
          </a:bodyPr>
          <a:lstStyle>
            <a:lvl1pPr algn="l">
              <a:defRPr sz="6267" b="1">
                <a:solidFill>
                  <a:srgbClr val="0033A0"/>
                </a:solidFill>
                <a:latin typeface="Georgia" panose="02040502050405020303" pitchFamily="18" charset="0"/>
              </a:defRPr>
            </a:lvl1pPr>
          </a:lstStyle>
          <a:p>
            <a:r>
              <a:rPr lang="en-US"/>
              <a:t>Click to add title </a:t>
            </a:r>
          </a:p>
        </p:txBody>
      </p:sp>
      <p:sp>
        <p:nvSpPr>
          <p:cNvPr id="3" name="Subtitle 2"/>
          <p:cNvSpPr>
            <a:spLocks noGrp="1"/>
          </p:cNvSpPr>
          <p:nvPr>
            <p:ph type="subTitle" idx="1" hasCustomPrompt="1"/>
          </p:nvPr>
        </p:nvSpPr>
        <p:spPr>
          <a:xfrm>
            <a:off x="4033861" y="4953000"/>
            <a:ext cx="7010400" cy="914400"/>
          </a:xfrm>
        </p:spPr>
        <p:txBody>
          <a:bodyPr lIns="36576" tIns="18288" rIns="36576" bIns="18288">
            <a:normAutofit/>
          </a:bodyPr>
          <a:lstStyle>
            <a:lvl1pPr marL="0" indent="0" algn="l">
              <a:buNone/>
              <a:defRPr sz="2267" b="0">
                <a:solidFill>
                  <a:srgbClr val="0033A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pic>
        <p:nvPicPr>
          <p:cNvPr id="11" name="Picture 10"/>
          <p:cNvPicPr>
            <a:picLocks noChangeAspect="1"/>
          </p:cNvPicPr>
          <p:nvPr/>
        </p:nvPicPr>
        <p:blipFill>
          <a:blip r:embed="rId2"/>
          <a:srcRect/>
          <a:stretch>
            <a:fillRect/>
          </a:stretch>
        </p:blipFill>
        <p:spPr>
          <a:xfrm>
            <a:off x="484914" y="545555"/>
            <a:ext cx="1750289" cy="5766893"/>
          </a:xfrm>
          <a:prstGeom prst="rect">
            <a:avLst/>
          </a:prstGeom>
        </p:spPr>
      </p:pic>
      <p:cxnSp>
        <p:nvCxnSpPr>
          <p:cNvPr id="12" name="Straight Connector 11"/>
          <p:cNvCxnSpPr/>
          <p:nvPr/>
        </p:nvCxnSpPr>
        <p:spPr>
          <a:xfrm>
            <a:off x="4033861" y="4648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D0D843C4-37F7-1645-A2C5-93557E9F3BAE}"/>
              </a:ext>
            </a:extLst>
          </p:cNvPr>
          <p:cNvPicPr>
            <a:picLocks noChangeAspect="1"/>
          </p:cNvPicPr>
          <p:nvPr/>
        </p:nvPicPr>
        <p:blipFill>
          <a:blip r:embed="rId3"/>
          <a:srcRect/>
          <a:stretch>
            <a:fillRect/>
          </a:stretch>
        </p:blipFill>
        <p:spPr>
          <a:xfrm>
            <a:off x="4033861" y="1397002"/>
            <a:ext cx="3086491" cy="187521"/>
          </a:xfrm>
          <a:prstGeom prst="rect">
            <a:avLst/>
          </a:prstGeom>
        </p:spPr>
      </p:pic>
    </p:spTree>
    <p:extLst>
      <p:ext uri="{BB962C8B-B14F-4D97-AF65-F5344CB8AC3E}">
        <p14:creationId xmlns:p14="http://schemas.microsoft.com/office/powerpoint/2010/main" val="68477442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w/Graphic">
    <p:spTree>
      <p:nvGrpSpPr>
        <p:cNvPr id="1" name=""/>
        <p:cNvGrpSpPr/>
        <p:nvPr/>
      </p:nvGrpSpPr>
      <p:grpSpPr>
        <a:xfrm>
          <a:off x="0" y="0"/>
          <a:ext cx="0" cy="0"/>
          <a:chOff x="0" y="0"/>
          <a:chExt cx="0" cy="0"/>
        </a:xfrm>
      </p:grpSpPr>
      <p:sp>
        <p:nvSpPr>
          <p:cNvPr id="2" name="Title 1"/>
          <p:cNvSpPr>
            <a:spLocks noGrp="1"/>
          </p:cNvSpPr>
          <p:nvPr>
            <p:ph type="title"/>
          </p:nvPr>
        </p:nvSpPr>
        <p:spPr>
          <a:xfrm>
            <a:off x="4064000" y="422273"/>
            <a:ext cx="7518400" cy="1143000"/>
          </a:xfrm>
        </p:spPr>
        <p:txBody>
          <a:bodyPr anchor="b">
            <a:noAutofit/>
          </a:bodyPr>
          <a:lstStyle>
            <a:lvl1pPr algn="l">
              <a:defRPr sz="4800"/>
            </a:lvl1pPr>
          </a:lstStyle>
          <a:p>
            <a:r>
              <a:rPr lang="en-US"/>
              <a:t>Click to edit Master title style</a:t>
            </a:r>
          </a:p>
        </p:txBody>
      </p:sp>
      <p:sp>
        <p:nvSpPr>
          <p:cNvPr id="3" name="Content Placeholder 2"/>
          <p:cNvSpPr>
            <a:spLocks noGrp="1"/>
          </p:cNvSpPr>
          <p:nvPr>
            <p:ph idx="1"/>
          </p:nvPr>
        </p:nvSpPr>
        <p:spPr>
          <a:xfrm>
            <a:off x="4064000" y="1747837"/>
            <a:ext cx="7518400" cy="4525963"/>
          </a:xfrm>
        </p:spPr>
        <p:txBody>
          <a:bodyPr>
            <a:normAutofit/>
          </a:bodyPr>
          <a:lstStyle>
            <a:lvl1pPr algn="l">
              <a:defRPr sz="3733"/>
            </a:lvl1pPr>
            <a:lvl2pPr algn="l">
              <a:defRPr sz="3200"/>
            </a:lvl2pPr>
            <a:lvl3pPr algn="l">
              <a:defRPr sz="2667"/>
            </a:lvl3pPr>
            <a:lvl4pPr algn="l">
              <a:defRPr sz="2400"/>
            </a:lvl4pPr>
            <a:lvl5pPr algn="l">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6"/>
          </p:nvPr>
        </p:nvSpPr>
        <p:spPr>
          <a:xfrm>
            <a:off x="0" y="0"/>
            <a:ext cx="3581400"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6" name="Footer Placeholder 4"/>
          <p:cNvSpPr>
            <a:spLocks noGrp="1"/>
          </p:cNvSpPr>
          <p:nvPr>
            <p:ph type="ftr" sz="quarter" idx="17"/>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5"/>
          <p:cNvSpPr>
            <a:spLocks noGrp="1"/>
          </p:cNvSpPr>
          <p:nvPr>
            <p:ph type="sldNum" sz="quarter" idx="18"/>
          </p:nvPr>
        </p:nvSpPr>
        <p:spPr/>
        <p:txBody>
          <a:bodyPr/>
          <a:lstStyle>
            <a:lvl1pPr>
              <a:defRPr/>
            </a:lvl1pPr>
          </a:lstStyle>
          <a:p>
            <a:fld id="{5DC0D074-CA01-4C5A-ACBA-B24EAF9102A8}" type="slidenum">
              <a:rPr lang="en-US" smtClean="0"/>
              <a:t>‹#›</a:t>
            </a:fld>
            <a:endParaRPr lang="en-US"/>
          </a:p>
        </p:txBody>
      </p:sp>
      <p:sp>
        <p:nvSpPr>
          <p:cNvPr id="9" name="Date Placeholder 1"/>
          <p:cNvSpPr>
            <a:spLocks noGrp="1"/>
          </p:cNvSpPr>
          <p:nvPr>
            <p:ph type="dt" sz="half" idx="19"/>
          </p:nvPr>
        </p:nvSpPr>
        <p:spPr>
          <a:xfrm>
            <a:off x="7416800" y="6356352"/>
            <a:ext cx="2743200" cy="365125"/>
          </a:xfrm>
        </p:spPr>
        <p:txBody>
          <a:bodyPr/>
          <a:lstStyle>
            <a:lvl1pPr>
              <a:defRPr/>
            </a:lvl1pPr>
          </a:lstStyle>
          <a:p>
            <a:fld id="{DC29174A-ACCE-453D-ABFA-7E46F23229F8}" type="datetimeFigureOut">
              <a:rPr lang="en-US" smtClean="0"/>
              <a:t>9/14/20</a:t>
            </a:fld>
            <a:endParaRPr lang="en-US"/>
          </a:p>
        </p:txBody>
      </p:sp>
      <p:pic>
        <p:nvPicPr>
          <p:cNvPr id="10"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682951"/>
      </p:ext>
    </p:extLst>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itle and Section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a:srcRect/>
          <a:stretch>
            <a:fillRect/>
          </a:stretch>
        </p:blipFill>
        <p:spPr>
          <a:xfrm>
            <a:off x="0" y="0"/>
            <a:ext cx="1134731" cy="2895600"/>
          </a:xfrm>
          <a:prstGeom prst="rect">
            <a:avLst/>
          </a:prstGeom>
        </p:spPr>
      </p:pic>
      <p:pic>
        <p:nvPicPr>
          <p:cNvPr id="12" name="Picture 6"/>
          <p:cNvPicPr>
            <a:picLocks noChangeAspect="1"/>
          </p:cNvPicPr>
          <p:nvPr/>
        </p:nvPicPr>
        <p:blipFill>
          <a:blip r:embed="rId3"/>
          <a:srcRect/>
          <a:stretch>
            <a:fillRect/>
          </a:stretch>
        </p:blipFill>
        <p:spPr>
          <a:xfrm>
            <a:off x="9592447" y="64770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16"/>
          <p:cNvSpPr>
            <a:spLocks noGrp="1"/>
          </p:cNvSpPr>
          <p:nvPr>
            <p:ph type="pic" sz="quarter" idx="13"/>
          </p:nvPr>
        </p:nvSpPr>
        <p:spPr>
          <a:xfrm>
            <a:off x="1828804" y="647699"/>
            <a:ext cx="9753601" cy="3840480"/>
          </a:xfrm>
          <a:pattFill prst="pct10">
            <a:fgClr>
              <a:srgbClr val="0033A0"/>
            </a:fgClr>
            <a:bgClr>
              <a:schemeClr val="bg1"/>
            </a:bgClr>
          </a:pattFill>
        </p:spPr>
        <p:txBody>
          <a:bodyPr/>
          <a:lstStyle/>
          <a:p>
            <a:r>
              <a:rPr lang="en-US"/>
              <a:t>Click icon to add picture</a:t>
            </a:r>
          </a:p>
        </p:txBody>
      </p:sp>
      <p:pic>
        <p:nvPicPr>
          <p:cNvPr id="21" name="Picture 20"/>
          <p:cNvPicPr>
            <a:picLocks noChangeAspect="1"/>
          </p:cNvPicPr>
          <p:nvPr/>
        </p:nvPicPr>
        <p:blipFill>
          <a:blip r:embed="rId4"/>
          <a:srcRect/>
          <a:stretch>
            <a:fillRect/>
          </a:stretch>
        </p:blipFill>
        <p:spPr>
          <a:xfrm>
            <a:off x="5896845" y="-3581398"/>
            <a:ext cx="10663959" cy="7916324"/>
          </a:xfrm>
          <a:prstGeom prst="rect">
            <a:avLst/>
          </a:prstGeom>
        </p:spPr>
      </p:pic>
      <p:sp>
        <p:nvSpPr>
          <p:cNvPr id="22" name="Title 1"/>
          <p:cNvSpPr>
            <a:spLocks noGrp="1"/>
          </p:cNvSpPr>
          <p:nvPr>
            <p:ph type="ctrTitle" hasCustomPrompt="1"/>
          </p:nvPr>
        </p:nvSpPr>
        <p:spPr>
          <a:xfrm>
            <a:off x="1828800" y="4648200"/>
            <a:ext cx="9753600" cy="812800"/>
          </a:xfrm>
        </p:spPr>
        <p:txBody>
          <a:bodyPr lIns="36576" tIns="18288" rIns="36576" bIns="18288" anchor="ctr">
            <a:normAutofit/>
          </a:bodyPr>
          <a:lstStyle>
            <a:lvl1pPr algn="l">
              <a:defRPr sz="4400" b="1">
                <a:solidFill>
                  <a:srgbClr val="0033A0"/>
                </a:solidFill>
                <a:latin typeface="Georgia" panose="02040502050405020303" pitchFamily="18" charset="0"/>
              </a:defRPr>
            </a:lvl1pPr>
          </a:lstStyle>
          <a:p>
            <a:r>
              <a:rPr lang="en-US"/>
              <a:t>Click to add title </a:t>
            </a:r>
          </a:p>
        </p:txBody>
      </p:sp>
      <p:sp>
        <p:nvSpPr>
          <p:cNvPr id="23" name="Subtitle 2"/>
          <p:cNvSpPr>
            <a:spLocks noGrp="1"/>
          </p:cNvSpPr>
          <p:nvPr>
            <p:ph type="subTitle" idx="1" hasCustomPrompt="1"/>
          </p:nvPr>
        </p:nvSpPr>
        <p:spPr>
          <a:xfrm>
            <a:off x="1828804" y="5867400"/>
            <a:ext cx="9753601" cy="406400"/>
          </a:xfrm>
        </p:spPr>
        <p:txBody>
          <a:bodyPr lIns="36576" tIns="18288" rIns="36576" bIns="18288" anchor="ctr">
            <a:normAutofit/>
          </a:bodyPr>
          <a:lstStyle>
            <a:lvl1pPr marL="0" indent="0" algn="l">
              <a:buNone/>
              <a:defRPr sz="2267" b="0">
                <a:solidFill>
                  <a:srgbClr val="0033A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cxnSp>
        <p:nvCxnSpPr>
          <p:cNvPr id="24" name="Straight Connector 23"/>
          <p:cNvCxnSpPr/>
          <p:nvPr/>
        </p:nvCxnSpPr>
        <p:spPr>
          <a:xfrm>
            <a:off x="1905000" y="5664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358850"/>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5"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itle 1"/>
          <p:cNvSpPr>
            <a:spLocks noGrp="1"/>
          </p:cNvSpPr>
          <p:nvPr>
            <p:ph type="ctrTitle" hasCustomPrompt="1"/>
          </p:nvPr>
        </p:nvSpPr>
        <p:spPr>
          <a:xfrm>
            <a:off x="2133600" y="2209800"/>
            <a:ext cx="7997952" cy="1444752"/>
          </a:xfrm>
        </p:spPr>
        <p:txBody>
          <a:bodyPr lIns="36576" tIns="18288" rIns="36576" bIns="18288" anchor="b">
            <a:normAutofit/>
          </a:bodyPr>
          <a:lstStyle>
            <a:lvl1pPr algn="l">
              <a:defRPr sz="6267" b="1">
                <a:solidFill>
                  <a:schemeClr val="bg1"/>
                </a:solidFill>
                <a:latin typeface="Georgia" panose="02040502050405020303" pitchFamily="18" charset="0"/>
              </a:defRPr>
            </a:lvl1pPr>
          </a:lstStyle>
          <a:p>
            <a:r>
              <a:rPr lang="en-US"/>
              <a:t>Click to add title </a:t>
            </a:r>
          </a:p>
        </p:txBody>
      </p:sp>
      <p:sp>
        <p:nvSpPr>
          <p:cNvPr id="9" name="Subtitle 2"/>
          <p:cNvSpPr>
            <a:spLocks noGrp="1"/>
          </p:cNvSpPr>
          <p:nvPr>
            <p:ph type="subTitle" idx="1" hasCustomPrompt="1"/>
          </p:nvPr>
        </p:nvSpPr>
        <p:spPr>
          <a:xfrm>
            <a:off x="2133600" y="4140200"/>
            <a:ext cx="7997952" cy="914400"/>
          </a:xfrm>
        </p:spPr>
        <p:txBody>
          <a:bodyPr lIns="36576" tIns="18288" rIns="36576" bIns="18288">
            <a:normAutofit/>
          </a:bodyPr>
          <a:lstStyle>
            <a:lvl1pPr marL="0" indent="0" algn="l">
              <a:buNone/>
              <a:defRPr sz="22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cxnSp>
        <p:nvCxnSpPr>
          <p:cNvPr id="11" name="Straight Connector 10"/>
          <p:cNvCxnSpPr/>
          <p:nvPr/>
        </p:nvCxnSpPr>
        <p:spPr>
          <a:xfrm>
            <a:off x="2133600" y="38354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80007" y="6660401"/>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spTree>
    <p:extLst>
      <p:ext uri="{BB962C8B-B14F-4D97-AF65-F5344CB8AC3E}">
        <p14:creationId xmlns:p14="http://schemas.microsoft.com/office/powerpoint/2010/main" val="1127734187"/>
      </p:ext>
    </p:extLst>
  </p:cSld>
  <p:clrMapOvr>
    <a:masterClrMapping/>
  </p:clrMapOvr>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133600" y="2209800"/>
            <a:ext cx="7997952" cy="1444752"/>
          </a:xfrm>
        </p:spPr>
        <p:txBody>
          <a:bodyPr lIns="36576" tIns="18288" rIns="36576" bIns="18288" anchor="b">
            <a:normAutofit/>
          </a:bodyPr>
          <a:lstStyle>
            <a:lvl1pPr algn="l">
              <a:defRPr sz="6267" b="1">
                <a:solidFill>
                  <a:srgbClr val="0033A0"/>
                </a:solidFill>
                <a:latin typeface="Georgia" panose="02040502050405020303" pitchFamily="18" charset="0"/>
              </a:defRPr>
            </a:lvl1pPr>
          </a:lstStyle>
          <a:p>
            <a:r>
              <a:rPr lang="en-US"/>
              <a:t>Click to add title </a:t>
            </a:r>
          </a:p>
        </p:txBody>
      </p:sp>
      <p:sp>
        <p:nvSpPr>
          <p:cNvPr id="9" name="Subtitle 2"/>
          <p:cNvSpPr>
            <a:spLocks noGrp="1"/>
          </p:cNvSpPr>
          <p:nvPr>
            <p:ph type="subTitle" idx="1" hasCustomPrompt="1"/>
          </p:nvPr>
        </p:nvSpPr>
        <p:spPr>
          <a:xfrm>
            <a:off x="2133600" y="4140200"/>
            <a:ext cx="7997952" cy="914400"/>
          </a:xfrm>
        </p:spPr>
        <p:txBody>
          <a:bodyPr lIns="36576" tIns="18288" rIns="36576" bIns="18288">
            <a:normAutofit/>
          </a:bodyPr>
          <a:lstStyle>
            <a:lvl1pPr marL="0" indent="0" algn="l">
              <a:buNone/>
              <a:defRPr sz="2267" b="0">
                <a:solidFill>
                  <a:srgbClr val="0033A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cxnSp>
        <p:nvCxnSpPr>
          <p:cNvPr id="11" name="Straight Connector 10"/>
          <p:cNvCxnSpPr/>
          <p:nvPr/>
        </p:nvCxnSpPr>
        <p:spPr>
          <a:xfrm>
            <a:off x="2133600" y="38354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80007" y="6660401"/>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spTree>
    <p:extLst>
      <p:ext uri="{BB962C8B-B14F-4D97-AF65-F5344CB8AC3E}">
        <p14:creationId xmlns:p14="http://schemas.microsoft.com/office/powerpoint/2010/main" val="3800051204"/>
      </p:ext>
    </p:extLst>
  </p:cSld>
  <p:clrMapOvr>
    <a:masterClrMapping/>
  </p:clrMapOvr>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p:cNvSpPr/>
          <p:nvPr/>
        </p:nvSpPr>
        <p:spPr>
          <a:xfrm>
            <a:off x="5"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46300" y="274639"/>
            <a:ext cx="9107424" cy="1143000"/>
          </a:xfrm>
        </p:spPr>
        <p:txBody>
          <a:bodyPr lIns="36576" tIns="18288" rIns="36576" bIns="18288" anchor="b"/>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2146300" y="1900237"/>
            <a:ext cx="9107424" cy="41703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a:srcRect/>
          <a:stretch>
            <a:fillRect/>
          </a:stretch>
        </p:blipFill>
        <p:spPr>
          <a:xfrm>
            <a:off x="203200" y="303276"/>
            <a:ext cx="913987" cy="3011424"/>
          </a:xfrm>
          <a:prstGeom prst="rect">
            <a:avLst/>
          </a:prstGeom>
        </p:spPr>
      </p:pic>
      <p:cxnSp>
        <p:nvCxnSpPr>
          <p:cNvPr id="12" name="Straight Connector 11"/>
          <p:cNvCxnSpPr/>
          <p:nvPr/>
        </p:nvCxnSpPr>
        <p:spPr>
          <a:xfrm>
            <a:off x="2146300" y="16129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ate Placeholder 3"/>
          <p:cNvSpPr>
            <a:spLocks noGrp="1"/>
          </p:cNvSpPr>
          <p:nvPr>
            <p:ph type="dt" sz="half" idx="10"/>
          </p:nvPr>
        </p:nvSpPr>
        <p:spPr>
          <a:xfrm>
            <a:off x="7416800" y="6288924"/>
            <a:ext cx="2844800" cy="365125"/>
          </a:xfrm>
          <a:prstGeom prst="rect">
            <a:avLst/>
          </a:prstGeom>
        </p:spPr>
        <p:txBody>
          <a:bodyPr/>
          <a:lstStyle/>
          <a:p>
            <a:fld id="{970592AA-F2AA-439C-9942-1EC4E4EAA485}" type="datetimeFigureOut">
              <a:rPr lang="en-US" smtClean="0"/>
              <a:t>9/14/20</a:t>
            </a:fld>
            <a:endParaRPr lang="en-US"/>
          </a:p>
        </p:txBody>
      </p:sp>
      <p:sp>
        <p:nvSpPr>
          <p:cNvPr id="15"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16" name="Slide Number Placeholder 5"/>
          <p:cNvSpPr>
            <a:spLocks noGrp="1"/>
          </p:cNvSpPr>
          <p:nvPr>
            <p:ph type="sldNum" sz="quarter" idx="12"/>
          </p:nvPr>
        </p:nvSpPr>
        <p:spPr>
          <a:xfrm>
            <a:off x="4673600" y="6288924"/>
            <a:ext cx="2844800" cy="365125"/>
          </a:xfrm>
          <a:prstGeom prst="rect">
            <a:avLst/>
          </a:prstGeom>
        </p:spPr>
        <p:txBody>
          <a:bodyPr/>
          <a:lstStyle/>
          <a:p>
            <a:fld id="{F631AF3F-6C36-49B1-81C3-A02C14D52B9C}" type="slidenum">
              <a:rPr lang="en-US" smtClean="0"/>
              <a:t>‹#›</a:t>
            </a:fld>
            <a:endParaRPr lang="en-US"/>
          </a:p>
        </p:txBody>
      </p:sp>
      <p:sp>
        <p:nvSpPr>
          <p:cNvPr id="17" name="TextBox 16"/>
          <p:cNvSpPr txBox="1"/>
          <p:nvPr/>
        </p:nvSpPr>
        <p:spPr>
          <a:xfrm>
            <a:off x="5080007" y="6660401"/>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2019 Husch Blackwell LLP</a:t>
            </a:r>
          </a:p>
        </p:txBody>
      </p:sp>
      <p:pic>
        <p:nvPicPr>
          <p:cNvPr id="18" name="Picture 6"/>
          <p:cNvPicPr>
            <a:picLocks noChangeAspect="1"/>
          </p:cNvPicPr>
          <p:nvPr/>
        </p:nvPicPr>
        <p:blipFill>
          <a:blip r:embed="rId3"/>
          <a:srcRect/>
          <a:stretch>
            <a:fillRect/>
          </a:stretch>
        </p:blipFill>
        <p:spPr>
          <a:xfrm>
            <a:off x="9592447" y="6417671"/>
            <a:ext cx="2193156" cy="13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830278"/>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5"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32076" y="274639"/>
            <a:ext cx="8843264" cy="1143000"/>
          </a:xfrm>
        </p:spPr>
        <p:txBody>
          <a:bodyPr lIns="36576" tIns="18288" rIns="36576" bIns="18288" anchor="b"/>
          <a:lstStyle>
            <a:lvl1pPr algn="l">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2132076" y="1874520"/>
            <a:ext cx="4230624" cy="4297680"/>
          </a:xfrm>
        </p:spPr>
        <p:txBody>
          <a:bodyPr lIns="36576" tIns="18288" rIns="36576" bIns="18288"/>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42176" y="1874520"/>
            <a:ext cx="4230624" cy="4297680"/>
          </a:xfrm>
        </p:spPr>
        <p:txBody>
          <a:bodyPr lIns="36576" tIns="18288" rIns="36576" bIns="18288"/>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p:nvPicPr>
        <p:blipFill>
          <a:blip r:embed="rId2"/>
          <a:srcRect/>
          <a:stretch>
            <a:fillRect/>
          </a:stretch>
        </p:blipFill>
        <p:spPr>
          <a:xfrm>
            <a:off x="203200" y="303276"/>
            <a:ext cx="913987" cy="3011424"/>
          </a:xfrm>
          <a:prstGeom prst="rect">
            <a:avLst/>
          </a:prstGeom>
        </p:spPr>
      </p:pic>
      <p:cxnSp>
        <p:nvCxnSpPr>
          <p:cNvPr id="15" name="Straight Connector 14"/>
          <p:cNvCxnSpPr/>
          <p:nvPr/>
        </p:nvCxnSpPr>
        <p:spPr>
          <a:xfrm>
            <a:off x="2132076" y="16002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Date Placeholder 3"/>
          <p:cNvSpPr>
            <a:spLocks noGrp="1"/>
          </p:cNvSpPr>
          <p:nvPr>
            <p:ph type="dt" sz="half" idx="10"/>
          </p:nvPr>
        </p:nvSpPr>
        <p:spPr>
          <a:xfrm>
            <a:off x="7416800" y="6288924"/>
            <a:ext cx="2844800" cy="365125"/>
          </a:xfrm>
          <a:prstGeom prst="rect">
            <a:avLst/>
          </a:prstGeom>
        </p:spPr>
        <p:txBody>
          <a:bodyPr/>
          <a:lstStyle/>
          <a:p>
            <a:fld id="{970592AA-F2AA-439C-9942-1EC4E4EAA485}" type="datetimeFigureOut">
              <a:rPr lang="en-US" smtClean="0"/>
              <a:t>9/14/20</a:t>
            </a:fld>
            <a:endParaRPr lang="en-US"/>
          </a:p>
        </p:txBody>
      </p:sp>
      <p:sp>
        <p:nvSpPr>
          <p:cNvPr id="23"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4" name="Slide Number Placeholder 5"/>
          <p:cNvSpPr>
            <a:spLocks noGrp="1"/>
          </p:cNvSpPr>
          <p:nvPr>
            <p:ph type="sldNum" sz="quarter" idx="12"/>
          </p:nvPr>
        </p:nvSpPr>
        <p:spPr>
          <a:xfrm>
            <a:off x="4673600" y="6288924"/>
            <a:ext cx="2844800" cy="365125"/>
          </a:xfrm>
          <a:prstGeom prst="rect">
            <a:avLst/>
          </a:prstGeom>
        </p:spPr>
        <p:txBody>
          <a:bodyPr/>
          <a:lstStyle/>
          <a:p>
            <a:fld id="{F631AF3F-6C36-49B1-81C3-A02C14D52B9C}" type="slidenum">
              <a:rPr lang="en-US" smtClean="0"/>
              <a:t>‹#›</a:t>
            </a:fld>
            <a:endParaRPr lang="en-US"/>
          </a:p>
        </p:txBody>
      </p:sp>
      <p:sp>
        <p:nvSpPr>
          <p:cNvPr id="25" name="TextBox 24"/>
          <p:cNvSpPr txBox="1"/>
          <p:nvPr/>
        </p:nvSpPr>
        <p:spPr>
          <a:xfrm>
            <a:off x="5080007" y="6660401"/>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3" name="Picture 6"/>
          <p:cNvPicPr>
            <a:picLocks noChangeAspect="1"/>
          </p:cNvPicPr>
          <p:nvPr/>
        </p:nvPicPr>
        <p:blipFill>
          <a:blip r:embed="rId3"/>
          <a:srcRect/>
          <a:stretch>
            <a:fillRect/>
          </a:stretch>
        </p:blipFill>
        <p:spPr>
          <a:xfrm>
            <a:off x="9592447" y="6417671"/>
            <a:ext cx="2193156" cy="13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435524"/>
      </p:ext>
    </p:extLst>
  </p:cSld>
  <p:clrMapOvr>
    <a:masterClrMapping/>
  </p:clrMapOvr>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2" y="274639"/>
            <a:ext cx="9203556" cy="1143000"/>
          </a:xfrm>
        </p:spPr>
        <p:txBody>
          <a:bodyPr lIns="36576" tIns="18288" rIns="36576" bIns="18288" anchor="b"/>
          <a:lstStyle>
            <a:lvl1pPr algn="l">
              <a:defRPr/>
            </a:lvl1pPr>
          </a:lstStyle>
          <a:p>
            <a:r>
              <a:rPr lang="en-US"/>
              <a:t>Click to edit Master title style</a:t>
            </a:r>
          </a:p>
        </p:txBody>
      </p:sp>
      <p:sp>
        <p:nvSpPr>
          <p:cNvPr id="3" name="Content Placeholder 2"/>
          <p:cNvSpPr>
            <a:spLocks noGrp="1"/>
          </p:cNvSpPr>
          <p:nvPr>
            <p:ph sz="half" idx="1"/>
          </p:nvPr>
        </p:nvSpPr>
        <p:spPr>
          <a:xfrm>
            <a:off x="2133600" y="1874520"/>
            <a:ext cx="4267200" cy="4196080"/>
          </a:xfrm>
        </p:spPr>
        <p:txBody>
          <a:bodyPr lIns="36576" tIns="18288" rIns="36576" bIns="18288"/>
          <a:lstStyle>
            <a:lvl1pPr>
              <a:defRPr sz="3200"/>
            </a:lvl1pPr>
            <a:lvl2pPr>
              <a:defRPr sz="2800"/>
            </a:lvl2pPr>
            <a:lvl3pPr>
              <a:defRPr sz="2400"/>
            </a:lvl3pPr>
            <a:lvl4pPr>
              <a:defRPr sz="2000"/>
            </a:lvl4pPr>
            <a:lvl5pPr>
              <a:defRPr sz="17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97700" y="1874520"/>
            <a:ext cx="4267200" cy="4196080"/>
          </a:xfrm>
        </p:spPr>
        <p:txBody>
          <a:bodyPr lIns="36576" tIns="18288" rIns="36576" bIns="18288"/>
          <a:lstStyle>
            <a:lvl1pPr>
              <a:defRPr sz="3200"/>
            </a:lvl1pPr>
            <a:lvl2pPr>
              <a:defRPr sz="2800"/>
            </a:lvl2pPr>
            <a:lvl3pPr>
              <a:defRPr sz="2400"/>
            </a:lvl3pPr>
            <a:lvl4pPr>
              <a:defRPr sz="2000"/>
            </a:lvl4pPr>
            <a:lvl5pPr>
              <a:defRPr sz="17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p:nvPicPr>
        <p:blipFill>
          <a:blip r:embed="rId2"/>
          <a:srcRect/>
          <a:stretch>
            <a:fillRect/>
          </a:stretch>
        </p:blipFill>
        <p:spPr>
          <a:xfrm>
            <a:off x="0" y="0"/>
            <a:ext cx="1134731" cy="2895600"/>
          </a:xfrm>
          <a:prstGeom prst="rect">
            <a:avLst/>
          </a:prstGeom>
        </p:spPr>
      </p:pic>
      <p:cxnSp>
        <p:nvCxnSpPr>
          <p:cNvPr id="13" name="Straight Connector 12"/>
          <p:cNvCxnSpPr/>
          <p:nvPr/>
        </p:nvCxnSpPr>
        <p:spPr>
          <a:xfrm>
            <a:off x="21336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7416800" y="6288924"/>
            <a:ext cx="2844800" cy="365125"/>
          </a:xfrm>
          <a:prstGeom prst="rect">
            <a:avLst/>
          </a:prstGeom>
        </p:spPr>
        <p:txBody>
          <a:bodyPr/>
          <a:lstStyle/>
          <a:p>
            <a:fld id="{970592AA-F2AA-439C-9942-1EC4E4EAA485}" type="datetimeFigureOut">
              <a:rPr lang="en-US" smtClean="0"/>
              <a:t>9/14/20</a:t>
            </a:fld>
            <a:endParaRPr lang="en-US"/>
          </a:p>
        </p:txBody>
      </p:sp>
      <p:sp>
        <p:nvSpPr>
          <p:cNvPr id="16"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17" name="Slide Number Placeholder 5"/>
          <p:cNvSpPr>
            <a:spLocks noGrp="1"/>
          </p:cNvSpPr>
          <p:nvPr>
            <p:ph type="sldNum" sz="quarter" idx="12"/>
          </p:nvPr>
        </p:nvSpPr>
        <p:spPr>
          <a:xfrm>
            <a:off x="4673600" y="6288924"/>
            <a:ext cx="2844800" cy="365125"/>
          </a:xfrm>
          <a:prstGeom prst="rect">
            <a:avLst/>
          </a:prstGeom>
        </p:spPr>
        <p:txBody>
          <a:bodyPr/>
          <a:lstStyle/>
          <a:p>
            <a:fld id="{F631AF3F-6C36-49B1-81C3-A02C14D52B9C}" type="slidenum">
              <a:rPr lang="en-US" smtClean="0"/>
              <a:t>‹#›</a:t>
            </a:fld>
            <a:endParaRPr lang="en-US"/>
          </a:p>
        </p:txBody>
      </p:sp>
      <p:sp>
        <p:nvSpPr>
          <p:cNvPr id="18" name="TextBox 17"/>
          <p:cNvSpPr txBox="1"/>
          <p:nvPr/>
        </p:nvSpPr>
        <p:spPr>
          <a:xfrm>
            <a:off x="5080007" y="6660401"/>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4" name="Picture 6"/>
          <p:cNvPicPr>
            <a:picLocks noChangeAspect="1"/>
          </p:cNvPicPr>
          <p:nvPr/>
        </p:nvPicPr>
        <p:blipFill>
          <a:blip r:embed="rId3"/>
          <a:srcRect/>
          <a:stretch>
            <a:fillRect/>
          </a:stretch>
        </p:blipFill>
        <p:spPr>
          <a:xfrm>
            <a:off x="9592447"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665539"/>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10" name="Rectangle 9"/>
          <p:cNvSpPr/>
          <p:nvPr/>
        </p:nvSpPr>
        <p:spPr>
          <a:xfrm>
            <a:off x="5"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32076" y="274639"/>
            <a:ext cx="8843264" cy="1143000"/>
          </a:xfrm>
        </p:spPr>
        <p:txBody>
          <a:bodyPr lIns="36576" tIns="18288" rIns="36576" bIns="18288" anchor="b"/>
          <a:lstStyle>
            <a:lvl1pPr algn="l">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2132076" y="3632200"/>
            <a:ext cx="3048000" cy="2438400"/>
          </a:xfrm>
        </p:spPr>
        <p:txBody>
          <a:bodyPr lIns="36576" tIns="18288" rIns="36576" bIns="18288"/>
          <a:lstStyle>
            <a:lvl1pPr>
              <a:defRPr sz="2667">
                <a:solidFill>
                  <a:schemeClr val="bg1"/>
                </a:solidFill>
              </a:defRPr>
            </a:lvl1pPr>
            <a:lvl2pPr>
              <a:defRPr sz="2667">
                <a:solidFill>
                  <a:schemeClr val="bg1"/>
                </a:solidFill>
              </a:defRPr>
            </a:lvl2pPr>
            <a:lvl3pPr>
              <a:defRPr sz="2133">
                <a:solidFill>
                  <a:schemeClr val="bg1"/>
                </a:solidFill>
              </a:defRPr>
            </a:lvl3pPr>
            <a:lvl4pPr marL="1828754" indent="0">
              <a:buNone/>
              <a:defRPr sz="1867">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pic>
        <p:nvPicPr>
          <p:cNvPr id="14" name="Picture 13"/>
          <p:cNvPicPr>
            <a:picLocks noChangeAspect="1"/>
          </p:cNvPicPr>
          <p:nvPr/>
        </p:nvPicPr>
        <p:blipFill>
          <a:blip r:embed="rId2"/>
          <a:srcRect/>
          <a:stretch>
            <a:fillRect/>
          </a:stretch>
        </p:blipFill>
        <p:spPr>
          <a:xfrm>
            <a:off x="203200" y="303276"/>
            <a:ext cx="913987" cy="3011424"/>
          </a:xfrm>
          <a:prstGeom prst="rect">
            <a:avLst/>
          </a:prstGeom>
        </p:spPr>
      </p:pic>
      <p:cxnSp>
        <p:nvCxnSpPr>
          <p:cNvPr id="15" name="Straight Connector 14"/>
          <p:cNvCxnSpPr/>
          <p:nvPr/>
        </p:nvCxnSpPr>
        <p:spPr>
          <a:xfrm>
            <a:off x="2132076" y="16002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Date Placeholder 3"/>
          <p:cNvSpPr>
            <a:spLocks noGrp="1"/>
          </p:cNvSpPr>
          <p:nvPr>
            <p:ph type="dt" sz="half" idx="10"/>
          </p:nvPr>
        </p:nvSpPr>
        <p:spPr>
          <a:xfrm>
            <a:off x="7416800" y="6288924"/>
            <a:ext cx="2844800" cy="365125"/>
          </a:xfrm>
          <a:prstGeom prst="rect">
            <a:avLst/>
          </a:prstGeom>
        </p:spPr>
        <p:txBody>
          <a:bodyPr/>
          <a:lstStyle/>
          <a:p>
            <a:fld id="{970592AA-F2AA-439C-9942-1EC4E4EAA485}" type="datetimeFigureOut">
              <a:rPr lang="en-US" smtClean="0"/>
              <a:t>9/14/20</a:t>
            </a:fld>
            <a:endParaRPr lang="en-US"/>
          </a:p>
        </p:txBody>
      </p:sp>
      <p:sp>
        <p:nvSpPr>
          <p:cNvPr id="23"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4" name="Slide Number Placeholder 5"/>
          <p:cNvSpPr>
            <a:spLocks noGrp="1"/>
          </p:cNvSpPr>
          <p:nvPr>
            <p:ph type="sldNum" sz="quarter" idx="12"/>
          </p:nvPr>
        </p:nvSpPr>
        <p:spPr>
          <a:xfrm>
            <a:off x="4673600" y="6288924"/>
            <a:ext cx="2844800" cy="365125"/>
          </a:xfrm>
          <a:prstGeom prst="rect">
            <a:avLst/>
          </a:prstGeom>
        </p:spPr>
        <p:txBody>
          <a:bodyPr/>
          <a:lstStyle/>
          <a:p>
            <a:fld id="{F631AF3F-6C36-49B1-81C3-A02C14D52B9C}" type="slidenum">
              <a:rPr lang="en-US" smtClean="0"/>
              <a:t>‹#›</a:t>
            </a:fld>
            <a:endParaRPr lang="en-US"/>
          </a:p>
        </p:txBody>
      </p:sp>
      <p:sp>
        <p:nvSpPr>
          <p:cNvPr id="25" name="TextBox 24"/>
          <p:cNvSpPr txBox="1"/>
          <p:nvPr/>
        </p:nvSpPr>
        <p:spPr>
          <a:xfrm>
            <a:off x="5080007" y="6660401"/>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3" name="Picture 6"/>
          <p:cNvPicPr>
            <a:picLocks noChangeAspect="1"/>
          </p:cNvPicPr>
          <p:nvPr/>
        </p:nvPicPr>
        <p:blipFill>
          <a:blip r:embed="rId3"/>
          <a:srcRect/>
          <a:stretch>
            <a:fillRect/>
          </a:stretch>
        </p:blipFill>
        <p:spPr>
          <a:xfrm>
            <a:off x="9592447" y="6417671"/>
            <a:ext cx="2193156" cy="13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3"/>
          </p:nvPr>
        </p:nvSpPr>
        <p:spPr>
          <a:xfrm>
            <a:off x="2131484" y="2006600"/>
            <a:ext cx="3048000" cy="1463040"/>
          </a:xfrm>
          <a:prstGeom prst="rect">
            <a:avLst/>
          </a:prstGeom>
          <a:pattFill prst="pct5">
            <a:fgClr>
              <a:schemeClr val="accent1"/>
            </a:fgClr>
            <a:bgClr>
              <a:schemeClr val="bg1"/>
            </a:bgClr>
          </a:pattFill>
        </p:spPr>
        <p:txBody>
          <a:bodyPr/>
          <a:lstStyle/>
          <a:p>
            <a:r>
              <a:rPr lang="en-US"/>
              <a:t>Click icon to add picture</a:t>
            </a:r>
          </a:p>
        </p:txBody>
      </p:sp>
      <p:sp>
        <p:nvSpPr>
          <p:cNvPr id="16" name="Content Placeholder 2"/>
          <p:cNvSpPr>
            <a:spLocks noGrp="1"/>
          </p:cNvSpPr>
          <p:nvPr>
            <p:ph sz="half" idx="14"/>
          </p:nvPr>
        </p:nvSpPr>
        <p:spPr>
          <a:xfrm>
            <a:off x="5790608" y="3632200"/>
            <a:ext cx="3048000" cy="2438400"/>
          </a:xfrm>
        </p:spPr>
        <p:txBody>
          <a:bodyPr lIns="36576" tIns="18288" rIns="36576" bIns="18288"/>
          <a:lstStyle>
            <a:lvl1pPr>
              <a:defRPr sz="2667">
                <a:solidFill>
                  <a:schemeClr val="bg1"/>
                </a:solidFill>
              </a:defRPr>
            </a:lvl1pPr>
            <a:lvl2pPr>
              <a:defRPr sz="2667">
                <a:solidFill>
                  <a:schemeClr val="bg1"/>
                </a:solidFill>
              </a:defRPr>
            </a:lvl2pPr>
            <a:lvl3pPr>
              <a:defRPr sz="2133">
                <a:solidFill>
                  <a:schemeClr val="bg1"/>
                </a:solidFill>
              </a:defRPr>
            </a:lvl3pPr>
            <a:lvl4pPr>
              <a:defRPr sz="1867">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17" name="Picture Placeholder 5"/>
          <p:cNvSpPr>
            <a:spLocks noGrp="1"/>
          </p:cNvSpPr>
          <p:nvPr>
            <p:ph type="pic" sz="quarter" idx="15"/>
          </p:nvPr>
        </p:nvSpPr>
        <p:spPr>
          <a:xfrm>
            <a:off x="5790608" y="2006600"/>
            <a:ext cx="3048000" cy="1463040"/>
          </a:xfrm>
          <a:prstGeom prst="rect">
            <a:avLst/>
          </a:prstGeom>
          <a:pattFill prst="pct5">
            <a:fgClr>
              <a:schemeClr val="accent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829174635"/>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2" y="274639"/>
            <a:ext cx="9203556" cy="1143000"/>
          </a:xfrm>
        </p:spPr>
        <p:txBody>
          <a:bodyPr lIns="36576" tIns="18288" rIns="36576" bIns="18288" anchor="b"/>
          <a:lstStyle>
            <a:lvl1pPr algn="l">
              <a:defRPr/>
            </a:lvl1pPr>
          </a:lstStyle>
          <a:p>
            <a:r>
              <a:rPr lang="en-US"/>
              <a:t>Click to edit Master title style</a:t>
            </a:r>
          </a:p>
        </p:txBody>
      </p:sp>
      <p:pic>
        <p:nvPicPr>
          <p:cNvPr id="12" name="Picture 11"/>
          <p:cNvPicPr>
            <a:picLocks noChangeAspect="1"/>
          </p:cNvPicPr>
          <p:nvPr/>
        </p:nvPicPr>
        <p:blipFill>
          <a:blip r:embed="rId2"/>
          <a:srcRect/>
          <a:stretch>
            <a:fillRect/>
          </a:stretch>
        </p:blipFill>
        <p:spPr>
          <a:xfrm>
            <a:off x="0" y="0"/>
            <a:ext cx="1134731" cy="2895600"/>
          </a:xfrm>
          <a:prstGeom prst="rect">
            <a:avLst/>
          </a:prstGeom>
        </p:spPr>
      </p:pic>
      <p:cxnSp>
        <p:nvCxnSpPr>
          <p:cNvPr id="13" name="Straight Connector 12"/>
          <p:cNvCxnSpPr/>
          <p:nvPr/>
        </p:nvCxnSpPr>
        <p:spPr>
          <a:xfrm>
            <a:off x="21336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7416800" y="6288924"/>
            <a:ext cx="2844800" cy="365125"/>
          </a:xfrm>
          <a:prstGeom prst="rect">
            <a:avLst/>
          </a:prstGeom>
        </p:spPr>
        <p:txBody>
          <a:bodyPr/>
          <a:lstStyle/>
          <a:p>
            <a:fld id="{970592AA-F2AA-439C-9942-1EC4E4EAA485}" type="datetimeFigureOut">
              <a:rPr lang="en-US" smtClean="0"/>
              <a:t>9/14/20</a:t>
            </a:fld>
            <a:endParaRPr lang="en-US"/>
          </a:p>
        </p:txBody>
      </p:sp>
      <p:sp>
        <p:nvSpPr>
          <p:cNvPr id="16"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17" name="Slide Number Placeholder 5"/>
          <p:cNvSpPr>
            <a:spLocks noGrp="1"/>
          </p:cNvSpPr>
          <p:nvPr>
            <p:ph type="sldNum" sz="quarter" idx="12"/>
          </p:nvPr>
        </p:nvSpPr>
        <p:spPr>
          <a:xfrm>
            <a:off x="4673600" y="6288924"/>
            <a:ext cx="2844800" cy="365125"/>
          </a:xfrm>
          <a:prstGeom prst="rect">
            <a:avLst/>
          </a:prstGeom>
        </p:spPr>
        <p:txBody>
          <a:bodyPr/>
          <a:lstStyle/>
          <a:p>
            <a:fld id="{F631AF3F-6C36-49B1-81C3-A02C14D52B9C}" type="slidenum">
              <a:rPr lang="en-US" smtClean="0"/>
              <a:t>‹#›</a:t>
            </a:fld>
            <a:endParaRPr lang="en-US"/>
          </a:p>
        </p:txBody>
      </p:sp>
      <p:sp>
        <p:nvSpPr>
          <p:cNvPr id="18" name="TextBox 17"/>
          <p:cNvSpPr txBox="1"/>
          <p:nvPr/>
        </p:nvSpPr>
        <p:spPr>
          <a:xfrm>
            <a:off x="5080007" y="6660401"/>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4" name="Picture 6"/>
          <p:cNvPicPr>
            <a:picLocks noChangeAspect="1"/>
          </p:cNvPicPr>
          <p:nvPr/>
        </p:nvPicPr>
        <p:blipFill>
          <a:blip r:embed="rId3"/>
          <a:srcRect/>
          <a:stretch>
            <a:fillRect/>
          </a:stretch>
        </p:blipFill>
        <p:spPr>
          <a:xfrm>
            <a:off x="9592447"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p:cNvSpPr>
            <a:spLocks noGrp="1"/>
          </p:cNvSpPr>
          <p:nvPr>
            <p:ph sz="half" idx="1"/>
          </p:nvPr>
        </p:nvSpPr>
        <p:spPr>
          <a:xfrm>
            <a:off x="2132076" y="3632200"/>
            <a:ext cx="3048000" cy="2438400"/>
          </a:xfrm>
        </p:spPr>
        <p:txBody>
          <a:bodyPr lIns="36576" tIns="18288" rIns="36576" bIns="18288">
            <a:noAutofit/>
          </a:bodyPr>
          <a:lstStyle>
            <a:lvl1pPr>
              <a:defRPr sz="2667">
                <a:solidFill>
                  <a:schemeClr val="tx1"/>
                </a:solidFill>
              </a:defRPr>
            </a:lvl1pPr>
            <a:lvl2pPr>
              <a:defRPr sz="2667">
                <a:solidFill>
                  <a:schemeClr val="tx1"/>
                </a:solidFill>
              </a:defRPr>
            </a:lvl2pPr>
            <a:lvl3pPr>
              <a:defRPr sz="2133">
                <a:solidFill>
                  <a:schemeClr val="tx1"/>
                </a:solidFill>
              </a:defRPr>
            </a:lvl3pPr>
            <a:lvl4pPr>
              <a:defRPr sz="1867">
                <a:solidFill>
                  <a:schemeClr val="bg1"/>
                </a:solidFill>
              </a:defRPr>
            </a:lvl4pPr>
            <a:lvl5pPr>
              <a:defRPr sz="1600">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20" name="Picture Placeholder 5"/>
          <p:cNvSpPr>
            <a:spLocks noGrp="1"/>
          </p:cNvSpPr>
          <p:nvPr>
            <p:ph type="pic" sz="quarter" idx="13"/>
          </p:nvPr>
        </p:nvSpPr>
        <p:spPr>
          <a:xfrm>
            <a:off x="2131484" y="2006600"/>
            <a:ext cx="3048000" cy="1463040"/>
          </a:xfrm>
          <a:prstGeom prst="rect">
            <a:avLst/>
          </a:prstGeom>
          <a:pattFill prst="pct5">
            <a:fgClr>
              <a:schemeClr val="accent1"/>
            </a:fgClr>
            <a:bgClr>
              <a:schemeClr val="bg1"/>
            </a:bgClr>
          </a:pattFill>
        </p:spPr>
        <p:txBody>
          <a:bodyPr/>
          <a:lstStyle/>
          <a:p>
            <a:r>
              <a:rPr lang="en-US"/>
              <a:t>Click icon to add picture</a:t>
            </a:r>
          </a:p>
        </p:txBody>
      </p:sp>
      <p:sp>
        <p:nvSpPr>
          <p:cNvPr id="21" name="Content Placeholder 2"/>
          <p:cNvSpPr>
            <a:spLocks noGrp="1"/>
          </p:cNvSpPr>
          <p:nvPr>
            <p:ph sz="half" idx="14"/>
          </p:nvPr>
        </p:nvSpPr>
        <p:spPr>
          <a:xfrm>
            <a:off x="5791200" y="3632200"/>
            <a:ext cx="3048000" cy="2438400"/>
          </a:xfrm>
        </p:spPr>
        <p:txBody>
          <a:bodyPr lIns="36576" tIns="18288" rIns="36576" bIns="18288">
            <a:noAutofit/>
          </a:bodyPr>
          <a:lstStyle>
            <a:lvl1pPr>
              <a:defRPr sz="2667">
                <a:solidFill>
                  <a:schemeClr val="tx1"/>
                </a:solidFill>
              </a:defRPr>
            </a:lvl1pPr>
            <a:lvl2pPr>
              <a:defRPr sz="2667">
                <a:solidFill>
                  <a:schemeClr val="tx1"/>
                </a:solidFill>
              </a:defRPr>
            </a:lvl2pPr>
            <a:lvl3pPr>
              <a:defRPr sz="2133">
                <a:solidFill>
                  <a:schemeClr val="tx1"/>
                </a:solidFill>
              </a:defRPr>
            </a:lvl3pPr>
            <a:lvl4pPr>
              <a:defRPr sz="1867">
                <a:solidFill>
                  <a:schemeClr val="bg1"/>
                </a:solidFill>
              </a:defRPr>
            </a:lvl4pPr>
            <a:lvl5pPr>
              <a:defRPr sz="1600">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22" name="Picture Placeholder 5"/>
          <p:cNvSpPr>
            <a:spLocks noGrp="1"/>
          </p:cNvSpPr>
          <p:nvPr>
            <p:ph type="pic" sz="quarter" idx="15"/>
          </p:nvPr>
        </p:nvSpPr>
        <p:spPr>
          <a:xfrm>
            <a:off x="5790608" y="2006600"/>
            <a:ext cx="3048000" cy="1463040"/>
          </a:xfrm>
          <a:prstGeom prst="rect">
            <a:avLst/>
          </a:prstGeom>
          <a:pattFill prst="pct5">
            <a:fgClr>
              <a:schemeClr val="accent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3153540049"/>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ide title and content">
    <p:spTree>
      <p:nvGrpSpPr>
        <p:cNvPr id="1" name=""/>
        <p:cNvGrpSpPr/>
        <p:nvPr/>
      </p:nvGrpSpPr>
      <p:grpSpPr>
        <a:xfrm>
          <a:off x="0" y="0"/>
          <a:ext cx="0" cy="0"/>
          <a:chOff x="0" y="0"/>
          <a:chExt cx="0" cy="0"/>
        </a:xfrm>
      </p:grpSpPr>
      <p:sp>
        <p:nvSpPr>
          <p:cNvPr id="6" name="Rectangle 5"/>
          <p:cNvSpPr/>
          <p:nvPr/>
        </p:nvSpPr>
        <p:spPr>
          <a:xfrm>
            <a:off x="0" y="0"/>
            <a:ext cx="3048000"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Content Placeholder 2"/>
          <p:cNvSpPr>
            <a:spLocks noGrp="1"/>
          </p:cNvSpPr>
          <p:nvPr>
            <p:ph idx="1"/>
          </p:nvPr>
        </p:nvSpPr>
        <p:spPr>
          <a:xfrm>
            <a:off x="3659632" y="1280160"/>
            <a:ext cx="7973568" cy="42976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229364" y="236220"/>
            <a:ext cx="2552368" cy="1706880"/>
          </a:xfrm>
        </p:spPr>
        <p:txBody>
          <a:bodyPr anchor="b">
            <a:normAutofit/>
          </a:bodyPr>
          <a:lstStyle>
            <a:lvl1pPr algn="l">
              <a:defRPr sz="2933">
                <a:solidFill>
                  <a:schemeClr val="bg1"/>
                </a:solidFill>
              </a:defRPr>
            </a:lvl1pPr>
          </a:lstStyle>
          <a:p>
            <a:r>
              <a:rPr lang="en-US"/>
              <a:t>Click to add title</a:t>
            </a:r>
          </a:p>
        </p:txBody>
      </p:sp>
      <p:sp>
        <p:nvSpPr>
          <p:cNvPr id="9" name="Text Placeholder 2"/>
          <p:cNvSpPr>
            <a:spLocks noGrp="1"/>
          </p:cNvSpPr>
          <p:nvPr>
            <p:ph type="body" sz="quarter" idx="13" hasCustomPrompt="1"/>
          </p:nvPr>
        </p:nvSpPr>
        <p:spPr>
          <a:xfrm>
            <a:off x="238623" y="2133603"/>
            <a:ext cx="2550844" cy="3936999"/>
          </a:xfrm>
        </p:spPr>
        <p:txBody>
          <a:bodyPr>
            <a:normAutofit/>
          </a:bodyPr>
          <a:lstStyle>
            <a:lvl1pPr marL="0" indent="0">
              <a:buNone/>
              <a:defRPr sz="2000">
                <a:solidFill>
                  <a:schemeClr val="bg1"/>
                </a:solidFill>
                <a:latin typeface="Georgia" panose="02040502050405020303" pitchFamily="18" charset="0"/>
              </a:defRPr>
            </a:lvl1pPr>
          </a:lstStyle>
          <a:p>
            <a:pPr lvl="0"/>
            <a:r>
              <a:rPr lang="en-US"/>
              <a:t>Click to add additional text</a:t>
            </a:r>
          </a:p>
        </p:txBody>
      </p:sp>
      <p:sp>
        <p:nvSpPr>
          <p:cNvPr id="12" name="Date Placeholder 3"/>
          <p:cNvSpPr>
            <a:spLocks noGrp="1"/>
          </p:cNvSpPr>
          <p:nvPr>
            <p:ph type="dt" sz="half" idx="10"/>
          </p:nvPr>
        </p:nvSpPr>
        <p:spPr>
          <a:xfrm>
            <a:off x="7416800" y="6288924"/>
            <a:ext cx="2844800" cy="365125"/>
          </a:xfrm>
          <a:prstGeom prst="rect">
            <a:avLst/>
          </a:prstGeom>
        </p:spPr>
        <p:txBody>
          <a:bodyPr/>
          <a:lstStyle/>
          <a:p>
            <a:fld id="{970592AA-F2AA-439C-9942-1EC4E4EAA485}" type="datetimeFigureOut">
              <a:rPr lang="en-US" smtClean="0"/>
              <a:t>9/14/20</a:t>
            </a:fld>
            <a:endParaRPr lang="en-US"/>
          </a:p>
        </p:txBody>
      </p:sp>
      <p:sp>
        <p:nvSpPr>
          <p:cNvPr id="13"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14" name="Slide Number Placeholder 5"/>
          <p:cNvSpPr>
            <a:spLocks noGrp="1"/>
          </p:cNvSpPr>
          <p:nvPr>
            <p:ph type="sldNum" sz="quarter" idx="12"/>
          </p:nvPr>
        </p:nvSpPr>
        <p:spPr>
          <a:xfrm>
            <a:off x="4673600" y="6288924"/>
            <a:ext cx="2844800" cy="365125"/>
          </a:xfrm>
          <a:prstGeom prst="rect">
            <a:avLst/>
          </a:prstGeom>
        </p:spPr>
        <p:txBody>
          <a:bodyPr/>
          <a:lstStyle/>
          <a:p>
            <a:fld id="{F631AF3F-6C36-49B1-81C3-A02C14D52B9C}" type="slidenum">
              <a:rPr lang="en-US" smtClean="0"/>
              <a:t>‹#›</a:t>
            </a:fld>
            <a:endParaRPr lang="en-US"/>
          </a:p>
        </p:txBody>
      </p:sp>
      <p:sp>
        <p:nvSpPr>
          <p:cNvPr id="15" name="TextBox 14"/>
          <p:cNvSpPr txBox="1"/>
          <p:nvPr/>
        </p:nvSpPr>
        <p:spPr>
          <a:xfrm>
            <a:off x="5080007" y="6660401"/>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20120 Husch Blackwell LLP</a:t>
            </a:r>
          </a:p>
        </p:txBody>
      </p:sp>
      <p:pic>
        <p:nvPicPr>
          <p:cNvPr id="11" name="Picture 6"/>
          <p:cNvPicPr>
            <a:picLocks noChangeAspect="1"/>
          </p:cNvPicPr>
          <p:nvPr/>
        </p:nvPicPr>
        <p:blipFill>
          <a:blip r:embed="rId2"/>
          <a:srcRect/>
          <a:stretch>
            <a:fillRect/>
          </a:stretch>
        </p:blipFill>
        <p:spPr>
          <a:xfrm>
            <a:off x="9592447"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214495"/>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Title and Content">
    <p:spTree>
      <p:nvGrpSpPr>
        <p:cNvPr id="1" name=""/>
        <p:cNvGrpSpPr/>
        <p:nvPr/>
      </p:nvGrpSpPr>
      <p:grpSpPr>
        <a:xfrm>
          <a:off x="0" y="0"/>
          <a:ext cx="0" cy="0"/>
          <a:chOff x="0" y="0"/>
          <a:chExt cx="0" cy="0"/>
        </a:xfrm>
      </p:grpSpPr>
      <p:sp>
        <p:nvSpPr>
          <p:cNvPr id="5" name="Rectangle 4"/>
          <p:cNvSpPr/>
          <p:nvPr/>
        </p:nvSpPr>
        <p:spPr>
          <a:xfrm>
            <a:off x="6" y="6090920"/>
            <a:ext cx="12191999" cy="79248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p:cNvSpPr>
            <a:spLocks noGrp="1"/>
          </p:cNvSpPr>
          <p:nvPr>
            <p:ph type="title"/>
          </p:nvPr>
        </p:nvSpPr>
        <p:spPr>
          <a:xfrm>
            <a:off x="1422400" y="274639"/>
            <a:ext cx="9652000" cy="1143000"/>
          </a:xfrm>
        </p:spPr>
        <p:txBody>
          <a:bodyPr lIns="36576" tIns="18288" rIns="36576" bIns="18288" anchor="b"/>
          <a:lstStyle>
            <a:lvl1pPr algn="l">
              <a:defRPr>
                <a:solidFill>
                  <a:srgbClr val="0033A0"/>
                </a:solidFill>
              </a:defRPr>
            </a:lvl1pPr>
          </a:lstStyle>
          <a:p>
            <a:r>
              <a:rPr lang="en-US"/>
              <a:t>Click to edit Master title style</a:t>
            </a:r>
          </a:p>
        </p:txBody>
      </p:sp>
      <p:sp>
        <p:nvSpPr>
          <p:cNvPr id="10" name="Content Placeholder 2"/>
          <p:cNvSpPr>
            <a:spLocks noGrp="1"/>
          </p:cNvSpPr>
          <p:nvPr>
            <p:ph idx="1"/>
          </p:nvPr>
        </p:nvSpPr>
        <p:spPr>
          <a:xfrm>
            <a:off x="1422400" y="1955800"/>
            <a:ext cx="9652000" cy="3911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p:nvCxnSpPr>
        <p:spPr>
          <a:xfrm>
            <a:off x="14224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21" name="Date Placeholder 3"/>
          <p:cNvSpPr>
            <a:spLocks noGrp="1"/>
          </p:cNvSpPr>
          <p:nvPr>
            <p:ph type="dt" sz="half" idx="10"/>
          </p:nvPr>
        </p:nvSpPr>
        <p:spPr>
          <a:xfrm>
            <a:off x="7416800" y="6288924"/>
            <a:ext cx="2844800" cy="365125"/>
          </a:xfrm>
          <a:prstGeom prst="rect">
            <a:avLst/>
          </a:prstGeom>
        </p:spPr>
        <p:txBody>
          <a:bodyPr/>
          <a:lstStyle/>
          <a:p>
            <a:fld id="{970592AA-F2AA-439C-9942-1EC4E4EAA485}" type="datetimeFigureOut">
              <a:rPr lang="en-US" smtClean="0"/>
              <a:t>9/14/20</a:t>
            </a:fld>
            <a:endParaRPr lang="en-US"/>
          </a:p>
        </p:txBody>
      </p:sp>
      <p:sp>
        <p:nvSpPr>
          <p:cNvPr id="22"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3" name="Slide Number Placeholder 5"/>
          <p:cNvSpPr>
            <a:spLocks noGrp="1"/>
          </p:cNvSpPr>
          <p:nvPr>
            <p:ph type="sldNum" sz="quarter" idx="12"/>
          </p:nvPr>
        </p:nvSpPr>
        <p:spPr>
          <a:xfrm>
            <a:off x="4673600" y="6288924"/>
            <a:ext cx="2844800" cy="365125"/>
          </a:xfrm>
          <a:prstGeom prst="rect">
            <a:avLst/>
          </a:prstGeom>
        </p:spPr>
        <p:txBody>
          <a:bodyPr/>
          <a:lstStyle/>
          <a:p>
            <a:fld id="{F631AF3F-6C36-49B1-81C3-A02C14D52B9C}" type="slidenum">
              <a:rPr lang="en-US" smtClean="0"/>
              <a:t>‹#›</a:t>
            </a:fld>
            <a:endParaRPr lang="en-US"/>
          </a:p>
        </p:txBody>
      </p:sp>
      <p:sp>
        <p:nvSpPr>
          <p:cNvPr id="24" name="TextBox 23"/>
          <p:cNvSpPr txBox="1"/>
          <p:nvPr/>
        </p:nvSpPr>
        <p:spPr>
          <a:xfrm>
            <a:off x="5080007" y="6660401"/>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20120 Husch Blackwell LLP</a:t>
            </a:r>
          </a:p>
        </p:txBody>
      </p:sp>
      <p:pic>
        <p:nvPicPr>
          <p:cNvPr id="11" name="Picture 6"/>
          <p:cNvPicPr>
            <a:picLocks noChangeAspect="1"/>
          </p:cNvPicPr>
          <p:nvPr/>
        </p:nvPicPr>
        <p:blipFill>
          <a:blip r:embed="rId2"/>
          <a:srcRect/>
          <a:stretch>
            <a:fillRect/>
          </a:stretch>
        </p:blipFill>
        <p:spPr>
          <a:xfrm>
            <a:off x="9592447" y="6417671"/>
            <a:ext cx="2193156" cy="13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38085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4" name="Straight Connector 3"/>
          <p:cNvCxnSpPr/>
          <p:nvPr/>
        </p:nvCxnSpPr>
        <p:spPr>
          <a:xfrm flipV="1">
            <a:off x="696390" y="2"/>
            <a:ext cx="1900767" cy="1417639"/>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4" y="360369"/>
            <a:ext cx="2747433" cy="2049463"/>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2095500" y="-12698"/>
            <a:ext cx="1856317" cy="13843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1109133" y="1709741"/>
            <a:ext cx="10244667" cy="2421995"/>
          </a:xfrm>
        </p:spPr>
        <p:txBody>
          <a:bodyPr anchor="b"/>
          <a:lstStyle>
            <a:lvl1pPr algn="l">
              <a:defRPr sz="5867">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2"/>
          <p:cNvSpPr>
            <a:spLocks noGrp="1"/>
          </p:cNvSpPr>
          <p:nvPr>
            <p:ph type="body" idx="1"/>
          </p:nvPr>
        </p:nvSpPr>
        <p:spPr>
          <a:xfrm>
            <a:off x="1109133" y="4176573"/>
            <a:ext cx="10244667" cy="1500187"/>
          </a:xfrm>
        </p:spPr>
        <p:txBody>
          <a:bodyPr/>
          <a:lstStyle>
            <a:lvl1pPr marL="0" indent="0">
              <a:buNone/>
              <a:defRPr sz="3200">
                <a:solidFill>
                  <a:schemeClr val="tx1">
                    <a:lumMod val="50000"/>
                    <a:lumOff val="50000"/>
                  </a:schemeClr>
                </a:solidFill>
                <a:latin typeface="Arial" panose="020B0604020202020204" pitchFamily="34" charset="0"/>
                <a:cs typeface="Arial" panose="020B0604020202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10" name="Footer Placeholder 4"/>
          <p:cNvSpPr>
            <a:spLocks noGrp="1"/>
          </p:cNvSpPr>
          <p:nvPr>
            <p:ph type="ftr" sz="quarter" idx="10"/>
          </p:nvPr>
        </p:nvSpPr>
        <p:spPr/>
        <p:txBody>
          <a:bodyPr/>
          <a:lstStyle>
            <a:lvl1pPr>
              <a:defRPr kern="1200" spc="0">
                <a:solidFill>
                  <a:schemeClr val="tx1">
                    <a:tint val="75000"/>
                  </a:schemeClr>
                </a:solidFill>
                <a:latin typeface="+mn-lt"/>
                <a:cs typeface="+mn-cs"/>
              </a:defRPr>
            </a:lvl1pPr>
          </a:lstStyle>
          <a:p>
            <a:endParaRPr lang="en-US"/>
          </a:p>
        </p:txBody>
      </p:sp>
      <p:sp>
        <p:nvSpPr>
          <p:cNvPr id="11" name="Slide Number Placeholder 5"/>
          <p:cNvSpPr>
            <a:spLocks noGrp="1"/>
          </p:cNvSpPr>
          <p:nvPr>
            <p:ph type="sldNum" sz="quarter" idx="11"/>
          </p:nvPr>
        </p:nvSpPr>
        <p:spPr/>
        <p:txBody>
          <a:bodyPr/>
          <a:lstStyle>
            <a:lvl1pPr>
              <a:defRPr/>
            </a:lvl1pPr>
          </a:lstStyle>
          <a:p>
            <a:fld id="{5DC0D074-CA01-4C5A-ACBA-B24EAF9102A8}" type="slidenum">
              <a:rPr lang="en-US" smtClean="0"/>
              <a:t>‹#›</a:t>
            </a:fld>
            <a:endParaRPr lang="en-US"/>
          </a:p>
        </p:txBody>
      </p:sp>
      <p:sp>
        <p:nvSpPr>
          <p:cNvPr id="12" name="Date Placeholder 1"/>
          <p:cNvSpPr>
            <a:spLocks noGrp="1"/>
          </p:cNvSpPr>
          <p:nvPr>
            <p:ph type="dt" sz="half" idx="12"/>
          </p:nvPr>
        </p:nvSpPr>
        <p:spPr>
          <a:xfrm>
            <a:off x="838200" y="6356352"/>
            <a:ext cx="2743200" cy="365125"/>
          </a:xfrm>
        </p:spPr>
        <p:txBody>
          <a:bodyPr/>
          <a:lstStyle>
            <a:lvl1pPr>
              <a:defRPr>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pic>
        <p:nvPicPr>
          <p:cNvPr id="13"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739144"/>
      </p:ext>
    </p:extLst>
  </p:cSld>
  <p:clrMapOvr>
    <a:masterClrMapping/>
  </p:clrMapOvr>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Picture and text">
    <p:spTree>
      <p:nvGrpSpPr>
        <p:cNvPr id="1" name=""/>
        <p:cNvGrpSpPr/>
        <p:nvPr/>
      </p:nvGrpSpPr>
      <p:grpSpPr>
        <a:xfrm>
          <a:off x="0" y="0"/>
          <a:ext cx="0" cy="0"/>
          <a:chOff x="0" y="0"/>
          <a:chExt cx="0" cy="0"/>
        </a:xfrm>
      </p:grpSpPr>
      <p:sp>
        <p:nvSpPr>
          <p:cNvPr id="8" name="TextBox 7"/>
          <p:cNvSpPr txBox="1"/>
          <p:nvPr/>
        </p:nvSpPr>
        <p:spPr>
          <a:xfrm>
            <a:off x="5080007" y="6571503"/>
            <a:ext cx="2031999" cy="210364"/>
          </a:xfrm>
          <a:prstGeom prst="rect">
            <a:avLst/>
          </a:prstGeom>
          <a:noFill/>
        </p:spPr>
        <p:txBody>
          <a:bodyPr wrap="square" lIns="45708" tIns="22853" rIns="45708" bIns="22853" rtlCol="0">
            <a:spAutoFit/>
          </a:bodyPr>
          <a:lstStyle/>
          <a:p>
            <a:pPr algn="ctr"/>
            <a:r>
              <a:rPr lang="en-US" sz="1067">
                <a:solidFill>
                  <a:schemeClr val="bg1"/>
                </a:solidFill>
              </a:rPr>
              <a:t>© 2019 Husch Blackwell LLP</a:t>
            </a:r>
          </a:p>
        </p:txBody>
      </p:sp>
      <p:sp>
        <p:nvSpPr>
          <p:cNvPr id="17" name="Picture Placeholder 16"/>
          <p:cNvSpPr>
            <a:spLocks noGrp="1"/>
          </p:cNvSpPr>
          <p:nvPr>
            <p:ph type="pic" sz="quarter" idx="13"/>
          </p:nvPr>
        </p:nvSpPr>
        <p:spPr>
          <a:xfrm>
            <a:off x="1828800" y="1679448"/>
            <a:ext cx="5181600" cy="4416552"/>
          </a:xfrm>
          <a:pattFill prst="pct10">
            <a:fgClr>
              <a:srgbClr val="0033A0"/>
            </a:fgClr>
            <a:bgClr>
              <a:schemeClr val="bg1"/>
            </a:bgClr>
          </a:pattFill>
        </p:spPr>
        <p:txBody>
          <a:bodyPr/>
          <a:lstStyle/>
          <a:p>
            <a:r>
              <a:rPr lang="en-US"/>
              <a:t>Click icon to add picture</a:t>
            </a:r>
          </a:p>
        </p:txBody>
      </p:sp>
      <p:sp>
        <p:nvSpPr>
          <p:cNvPr id="19" name="Text Placeholder 18"/>
          <p:cNvSpPr>
            <a:spLocks noGrp="1"/>
          </p:cNvSpPr>
          <p:nvPr>
            <p:ph type="body" sz="quarter" idx="14" hasCustomPrompt="1"/>
          </p:nvPr>
        </p:nvSpPr>
        <p:spPr>
          <a:xfrm>
            <a:off x="7239000" y="2714752"/>
            <a:ext cx="4511040" cy="3355848"/>
          </a:xfrm>
        </p:spPr>
        <p:txBody>
          <a:bodyPr lIns="36576" tIns="18288" rIns="36576" bIns="18288">
            <a:normAutofit/>
          </a:bodyPr>
          <a:lstStyle>
            <a:lvl1pPr marL="0" indent="0" algn="l">
              <a:spcBef>
                <a:spcPct val="0"/>
              </a:spcBef>
              <a:spcAft>
                <a:spcPts val="1600"/>
              </a:spcAft>
              <a:buNone/>
              <a:defRPr sz="2400"/>
            </a:lvl1pPr>
          </a:lstStyle>
          <a:p>
            <a:pPr lvl="0"/>
            <a:r>
              <a:rPr lang="en-US"/>
              <a:t>Click to edit text</a:t>
            </a:r>
          </a:p>
        </p:txBody>
      </p:sp>
      <p:sp>
        <p:nvSpPr>
          <p:cNvPr id="13" name="Title 1"/>
          <p:cNvSpPr>
            <a:spLocks noGrp="1"/>
          </p:cNvSpPr>
          <p:nvPr>
            <p:ph type="title"/>
          </p:nvPr>
        </p:nvSpPr>
        <p:spPr>
          <a:xfrm>
            <a:off x="7239000" y="1673352"/>
            <a:ext cx="4511040" cy="841248"/>
          </a:xfrm>
        </p:spPr>
        <p:txBody>
          <a:bodyPr lIns="36576" tIns="18288" rIns="36576" bIns="18288" anchor="ctr">
            <a:normAutofit/>
          </a:bodyPr>
          <a:lstStyle>
            <a:lvl1pPr algn="l">
              <a:defRPr sz="3333"/>
            </a:lvl1pPr>
          </a:lstStyle>
          <a:p>
            <a:r>
              <a:rPr lang="en-US"/>
              <a:t>Click to edit Master title style</a:t>
            </a:r>
          </a:p>
        </p:txBody>
      </p:sp>
      <p:pic>
        <p:nvPicPr>
          <p:cNvPr id="16" name="Picture 15"/>
          <p:cNvPicPr>
            <a:picLocks noChangeAspect="1"/>
          </p:cNvPicPr>
          <p:nvPr/>
        </p:nvPicPr>
        <p:blipFill>
          <a:blip r:embed="rId2"/>
          <a:srcRect/>
          <a:stretch>
            <a:fillRect/>
          </a:stretch>
        </p:blipFill>
        <p:spPr>
          <a:xfrm>
            <a:off x="0" y="0"/>
            <a:ext cx="1134731" cy="2895600"/>
          </a:xfrm>
          <a:prstGeom prst="rect">
            <a:avLst/>
          </a:prstGeom>
        </p:spPr>
      </p:pic>
      <p:pic>
        <p:nvPicPr>
          <p:cNvPr id="15" name="Picture 14"/>
          <p:cNvPicPr>
            <a:picLocks noChangeAspect="1"/>
          </p:cNvPicPr>
          <p:nvPr/>
        </p:nvPicPr>
        <p:blipFill>
          <a:blip r:embed="rId3"/>
          <a:srcRect/>
          <a:stretch>
            <a:fillRect/>
          </a:stretch>
        </p:blipFill>
        <p:spPr>
          <a:xfrm>
            <a:off x="1308103" y="-2497662"/>
            <a:ext cx="10663959" cy="7916324"/>
          </a:xfrm>
          <a:prstGeom prst="rect">
            <a:avLst/>
          </a:prstGeom>
        </p:spPr>
      </p:pic>
      <p:sp>
        <p:nvSpPr>
          <p:cNvPr id="18" name="Date Placeholder 3"/>
          <p:cNvSpPr>
            <a:spLocks noGrp="1"/>
          </p:cNvSpPr>
          <p:nvPr>
            <p:ph type="dt" sz="half" idx="10"/>
          </p:nvPr>
        </p:nvSpPr>
        <p:spPr>
          <a:xfrm>
            <a:off x="7416800" y="6288924"/>
            <a:ext cx="2844800" cy="365125"/>
          </a:xfrm>
          <a:prstGeom prst="rect">
            <a:avLst/>
          </a:prstGeom>
        </p:spPr>
        <p:txBody>
          <a:bodyPr/>
          <a:lstStyle/>
          <a:p>
            <a:fld id="{970592AA-F2AA-439C-9942-1EC4E4EAA485}" type="datetimeFigureOut">
              <a:rPr lang="en-US" smtClean="0"/>
              <a:t>9/14/20</a:t>
            </a:fld>
            <a:endParaRPr lang="en-US"/>
          </a:p>
        </p:txBody>
      </p:sp>
      <p:sp>
        <p:nvSpPr>
          <p:cNvPr id="20"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1" name="Slide Number Placeholder 5"/>
          <p:cNvSpPr>
            <a:spLocks noGrp="1"/>
          </p:cNvSpPr>
          <p:nvPr>
            <p:ph type="sldNum" sz="quarter" idx="12"/>
          </p:nvPr>
        </p:nvSpPr>
        <p:spPr>
          <a:xfrm>
            <a:off x="4673600" y="6288924"/>
            <a:ext cx="2844800" cy="365125"/>
          </a:xfrm>
          <a:prstGeom prst="rect">
            <a:avLst/>
          </a:prstGeom>
        </p:spPr>
        <p:txBody>
          <a:bodyPr/>
          <a:lstStyle/>
          <a:p>
            <a:fld id="{F631AF3F-6C36-49B1-81C3-A02C14D52B9C}" type="slidenum">
              <a:rPr lang="en-US" smtClean="0"/>
              <a:t>‹#›</a:t>
            </a:fld>
            <a:endParaRPr lang="en-US"/>
          </a:p>
        </p:txBody>
      </p:sp>
      <p:sp>
        <p:nvSpPr>
          <p:cNvPr id="22" name="TextBox 21"/>
          <p:cNvSpPr txBox="1"/>
          <p:nvPr/>
        </p:nvSpPr>
        <p:spPr>
          <a:xfrm>
            <a:off x="5080007" y="6660401"/>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4" name="Picture 6"/>
          <p:cNvPicPr>
            <a:picLocks noChangeAspect="1"/>
          </p:cNvPicPr>
          <p:nvPr/>
        </p:nvPicPr>
        <p:blipFill>
          <a:blip r:embed="rId4"/>
          <a:srcRect/>
          <a:stretch>
            <a:fillRect/>
          </a:stretch>
        </p:blipFill>
        <p:spPr>
          <a:xfrm>
            <a:off x="9592447"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205170"/>
      </p:ext>
    </p:extLst>
  </p:cSld>
  <p:clrMapOvr>
    <a:masterClrMapping/>
  </p:clrMapOvr>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2-Picture and text">
    <p:spTree>
      <p:nvGrpSpPr>
        <p:cNvPr id="1" name=""/>
        <p:cNvGrpSpPr/>
        <p:nvPr/>
      </p:nvGrpSpPr>
      <p:grpSpPr>
        <a:xfrm>
          <a:off x="0" y="0"/>
          <a:ext cx="0" cy="0"/>
          <a:chOff x="0" y="0"/>
          <a:chExt cx="0" cy="0"/>
        </a:xfrm>
      </p:grpSpPr>
      <p:sp>
        <p:nvSpPr>
          <p:cNvPr id="8" name="TextBox 7"/>
          <p:cNvSpPr txBox="1"/>
          <p:nvPr/>
        </p:nvSpPr>
        <p:spPr>
          <a:xfrm>
            <a:off x="5080007" y="6571503"/>
            <a:ext cx="2031999" cy="210364"/>
          </a:xfrm>
          <a:prstGeom prst="rect">
            <a:avLst/>
          </a:prstGeom>
          <a:noFill/>
        </p:spPr>
        <p:txBody>
          <a:bodyPr wrap="square" lIns="45708" tIns="22853" rIns="45708" bIns="22853" rtlCol="0">
            <a:spAutoFit/>
          </a:bodyPr>
          <a:lstStyle/>
          <a:p>
            <a:pPr algn="ctr"/>
            <a:r>
              <a:rPr lang="en-US" sz="1067">
                <a:solidFill>
                  <a:schemeClr val="bg1"/>
                </a:solidFill>
              </a:rPr>
              <a:t>© 2019 Husch Blackwell LLP</a:t>
            </a:r>
          </a:p>
        </p:txBody>
      </p:sp>
      <p:sp>
        <p:nvSpPr>
          <p:cNvPr id="17" name="Picture Placeholder 16"/>
          <p:cNvSpPr>
            <a:spLocks noGrp="1"/>
          </p:cNvSpPr>
          <p:nvPr>
            <p:ph type="pic" sz="quarter" idx="13"/>
          </p:nvPr>
        </p:nvSpPr>
        <p:spPr>
          <a:xfrm>
            <a:off x="6498359" y="1679448"/>
            <a:ext cx="5181600" cy="4416552"/>
          </a:xfrm>
          <a:pattFill prst="pct10">
            <a:fgClr>
              <a:srgbClr val="0033A0"/>
            </a:fgClr>
            <a:bgClr>
              <a:schemeClr val="bg1"/>
            </a:bgClr>
          </a:pattFill>
        </p:spPr>
        <p:txBody>
          <a:bodyPr/>
          <a:lstStyle/>
          <a:p>
            <a:r>
              <a:rPr lang="en-US"/>
              <a:t>Click icon to add picture</a:t>
            </a:r>
          </a:p>
        </p:txBody>
      </p:sp>
      <p:sp>
        <p:nvSpPr>
          <p:cNvPr id="19" name="Text Placeholder 18"/>
          <p:cNvSpPr>
            <a:spLocks noGrp="1"/>
          </p:cNvSpPr>
          <p:nvPr>
            <p:ph type="body" sz="quarter" idx="14" hasCustomPrompt="1"/>
          </p:nvPr>
        </p:nvSpPr>
        <p:spPr>
          <a:xfrm>
            <a:off x="1828800" y="2714752"/>
            <a:ext cx="4511040" cy="3355848"/>
          </a:xfrm>
        </p:spPr>
        <p:txBody>
          <a:bodyPr lIns="36576" tIns="18288" rIns="36576" bIns="18288">
            <a:normAutofit/>
          </a:bodyPr>
          <a:lstStyle>
            <a:lvl1pPr marL="0" indent="0" algn="l">
              <a:spcBef>
                <a:spcPct val="0"/>
              </a:spcBef>
              <a:spcAft>
                <a:spcPts val="1600"/>
              </a:spcAft>
              <a:buNone/>
              <a:defRPr sz="2400"/>
            </a:lvl1pPr>
          </a:lstStyle>
          <a:p>
            <a:pPr lvl="0"/>
            <a:r>
              <a:rPr lang="en-US"/>
              <a:t>Click to edit text</a:t>
            </a:r>
          </a:p>
        </p:txBody>
      </p:sp>
      <p:sp>
        <p:nvSpPr>
          <p:cNvPr id="13" name="Title 1"/>
          <p:cNvSpPr>
            <a:spLocks noGrp="1"/>
          </p:cNvSpPr>
          <p:nvPr>
            <p:ph type="title"/>
          </p:nvPr>
        </p:nvSpPr>
        <p:spPr>
          <a:xfrm>
            <a:off x="1828800" y="1673352"/>
            <a:ext cx="4511040" cy="841248"/>
          </a:xfrm>
        </p:spPr>
        <p:txBody>
          <a:bodyPr lIns="36576" tIns="18288" rIns="36576" bIns="18288" anchor="ctr">
            <a:normAutofit/>
          </a:bodyPr>
          <a:lstStyle>
            <a:lvl1pPr algn="l">
              <a:defRPr sz="3333"/>
            </a:lvl1pPr>
          </a:lstStyle>
          <a:p>
            <a:r>
              <a:rPr lang="en-US"/>
              <a:t>Click to edit Master title style</a:t>
            </a:r>
          </a:p>
        </p:txBody>
      </p:sp>
      <p:pic>
        <p:nvPicPr>
          <p:cNvPr id="16" name="Picture 15"/>
          <p:cNvPicPr>
            <a:picLocks noChangeAspect="1"/>
          </p:cNvPicPr>
          <p:nvPr/>
        </p:nvPicPr>
        <p:blipFill>
          <a:blip r:embed="rId2"/>
          <a:srcRect/>
          <a:stretch>
            <a:fillRect/>
          </a:stretch>
        </p:blipFill>
        <p:spPr>
          <a:xfrm>
            <a:off x="0" y="0"/>
            <a:ext cx="1134731" cy="2895600"/>
          </a:xfrm>
          <a:prstGeom prst="rect">
            <a:avLst/>
          </a:prstGeom>
        </p:spPr>
      </p:pic>
      <p:pic>
        <p:nvPicPr>
          <p:cNvPr id="15" name="Picture 14"/>
          <p:cNvPicPr>
            <a:picLocks noChangeAspect="1"/>
          </p:cNvPicPr>
          <p:nvPr/>
        </p:nvPicPr>
        <p:blipFill>
          <a:blip r:embed="rId3"/>
          <a:srcRect/>
          <a:stretch>
            <a:fillRect/>
          </a:stretch>
        </p:blipFill>
        <p:spPr>
          <a:xfrm>
            <a:off x="5994403" y="-2514598"/>
            <a:ext cx="10663959" cy="7916324"/>
          </a:xfrm>
          <a:prstGeom prst="rect">
            <a:avLst/>
          </a:prstGeom>
        </p:spPr>
      </p:pic>
      <p:sp>
        <p:nvSpPr>
          <p:cNvPr id="18" name="Date Placeholder 3"/>
          <p:cNvSpPr>
            <a:spLocks noGrp="1"/>
          </p:cNvSpPr>
          <p:nvPr>
            <p:ph type="dt" sz="half" idx="10"/>
          </p:nvPr>
        </p:nvSpPr>
        <p:spPr>
          <a:xfrm>
            <a:off x="7416800" y="6288924"/>
            <a:ext cx="2844800" cy="365125"/>
          </a:xfrm>
          <a:prstGeom prst="rect">
            <a:avLst/>
          </a:prstGeom>
        </p:spPr>
        <p:txBody>
          <a:bodyPr/>
          <a:lstStyle/>
          <a:p>
            <a:fld id="{970592AA-F2AA-439C-9942-1EC4E4EAA485}" type="datetimeFigureOut">
              <a:rPr lang="en-US" smtClean="0"/>
              <a:t>9/14/20</a:t>
            </a:fld>
            <a:endParaRPr lang="en-US"/>
          </a:p>
        </p:txBody>
      </p:sp>
      <p:sp>
        <p:nvSpPr>
          <p:cNvPr id="20"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1" name="Slide Number Placeholder 5"/>
          <p:cNvSpPr>
            <a:spLocks noGrp="1"/>
          </p:cNvSpPr>
          <p:nvPr>
            <p:ph type="sldNum" sz="quarter" idx="12"/>
          </p:nvPr>
        </p:nvSpPr>
        <p:spPr>
          <a:xfrm>
            <a:off x="4673600" y="6288924"/>
            <a:ext cx="2844800" cy="365125"/>
          </a:xfrm>
          <a:prstGeom prst="rect">
            <a:avLst/>
          </a:prstGeom>
        </p:spPr>
        <p:txBody>
          <a:bodyPr/>
          <a:lstStyle/>
          <a:p>
            <a:fld id="{F631AF3F-6C36-49B1-81C3-A02C14D52B9C}" type="slidenum">
              <a:rPr lang="en-US" smtClean="0"/>
              <a:t>‹#›</a:t>
            </a:fld>
            <a:endParaRPr lang="en-US"/>
          </a:p>
        </p:txBody>
      </p:sp>
      <p:sp>
        <p:nvSpPr>
          <p:cNvPr id="22" name="TextBox 21"/>
          <p:cNvSpPr txBox="1"/>
          <p:nvPr/>
        </p:nvSpPr>
        <p:spPr>
          <a:xfrm>
            <a:off x="5080007" y="6660401"/>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4" name="Picture 6"/>
          <p:cNvPicPr>
            <a:picLocks noChangeAspect="1"/>
          </p:cNvPicPr>
          <p:nvPr/>
        </p:nvPicPr>
        <p:blipFill>
          <a:blip r:embed="rId4"/>
          <a:srcRect/>
          <a:stretch>
            <a:fillRect/>
          </a:stretch>
        </p:blipFill>
        <p:spPr>
          <a:xfrm>
            <a:off x="9592447"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964386"/>
      </p:ext>
    </p:extLst>
  </p:cSld>
  <p:clrMapOvr>
    <a:masterClrMapping/>
  </p:clrMapOvr>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6" name="Rectangle 5"/>
          <p:cNvSpPr/>
          <p:nvPr/>
        </p:nvSpPr>
        <p:spPr>
          <a:xfrm>
            <a:off x="0" y="0"/>
            <a:ext cx="3048000"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itle 1"/>
          <p:cNvSpPr>
            <a:spLocks noGrp="1"/>
          </p:cNvSpPr>
          <p:nvPr>
            <p:ph type="title" hasCustomPrompt="1"/>
          </p:nvPr>
        </p:nvSpPr>
        <p:spPr>
          <a:xfrm>
            <a:off x="229364" y="236220"/>
            <a:ext cx="2552368" cy="1706880"/>
          </a:xfrm>
        </p:spPr>
        <p:txBody>
          <a:bodyPr anchor="b">
            <a:normAutofit/>
          </a:bodyPr>
          <a:lstStyle>
            <a:lvl1pPr algn="l">
              <a:defRPr sz="2933">
                <a:solidFill>
                  <a:schemeClr val="bg1"/>
                </a:solidFill>
              </a:defRPr>
            </a:lvl1pPr>
          </a:lstStyle>
          <a:p>
            <a:r>
              <a:rPr lang="en-US"/>
              <a:t>Click to add title</a:t>
            </a:r>
          </a:p>
        </p:txBody>
      </p:sp>
      <p:sp>
        <p:nvSpPr>
          <p:cNvPr id="9" name="Text Placeholder 2"/>
          <p:cNvSpPr>
            <a:spLocks noGrp="1"/>
          </p:cNvSpPr>
          <p:nvPr>
            <p:ph type="body" sz="quarter" idx="13" hasCustomPrompt="1"/>
          </p:nvPr>
        </p:nvSpPr>
        <p:spPr>
          <a:xfrm>
            <a:off x="238623" y="2133603"/>
            <a:ext cx="2550844" cy="4076700"/>
          </a:xfrm>
        </p:spPr>
        <p:txBody>
          <a:bodyPr>
            <a:normAutofit/>
          </a:bodyPr>
          <a:lstStyle>
            <a:lvl1pPr marL="0" indent="0">
              <a:buNone/>
              <a:defRPr sz="2000">
                <a:solidFill>
                  <a:schemeClr val="bg1"/>
                </a:solidFill>
                <a:latin typeface="Georgia" panose="02040502050405020303" pitchFamily="18" charset="0"/>
              </a:defRPr>
            </a:lvl1pPr>
          </a:lstStyle>
          <a:p>
            <a:pPr lvl="0"/>
            <a:r>
              <a:rPr lang="en-US"/>
              <a:t>Click to add additional text</a:t>
            </a:r>
          </a:p>
        </p:txBody>
      </p:sp>
      <p:sp>
        <p:nvSpPr>
          <p:cNvPr id="14" name="Chevron 4"/>
          <p:cNvSpPr/>
          <p:nvPr/>
        </p:nvSpPr>
        <p:spPr>
          <a:xfrm>
            <a:off x="5245347" y="3003675"/>
            <a:ext cx="1701307" cy="8506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85344" rIns="85344" bIns="85344" numCol="1" spcCol="1270" anchor="ctr" anchorCtr="0">
            <a:noAutofit/>
          </a:bodyPr>
          <a:lstStyle/>
          <a:p>
            <a:pPr lvl="0" algn="ctr" defTabSz="2844729">
              <a:lnSpc>
                <a:spcPct val="90000"/>
              </a:lnSpc>
              <a:spcBef>
                <a:spcPct val="0"/>
              </a:spcBef>
              <a:spcAft>
                <a:spcPct val="35000"/>
              </a:spcAft>
            </a:pPr>
            <a:endParaRPr lang="en-US" sz="6400" kern="1200"/>
          </a:p>
        </p:txBody>
      </p:sp>
      <p:graphicFrame>
        <p:nvGraphicFramePr>
          <p:cNvPr id="15" name="Diagram 14"/>
          <p:cNvGraphicFramePr/>
          <p:nvPr>
            <p:extLst>
              <p:ext uri="{D42A27DB-BD31-4B8C-83A1-F6EECF244321}">
                <p14:modId xmlns:p14="http://schemas.microsoft.com/office/powerpoint/2010/main" val="3766110563"/>
              </p:ext>
            </p:extLst>
          </p:nvPr>
        </p:nvGraphicFramePr>
        <p:xfrm>
          <a:off x="3861091" y="685801"/>
          <a:ext cx="7944085" cy="2514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 Placeholder 2"/>
          <p:cNvSpPr>
            <a:spLocks noGrp="1"/>
          </p:cNvSpPr>
          <p:nvPr>
            <p:ph type="body" sz="quarter" idx="14" hasCustomPrompt="1"/>
          </p:nvPr>
        </p:nvSpPr>
        <p:spPr>
          <a:xfrm>
            <a:off x="4572197" y="1731011"/>
            <a:ext cx="1599992" cy="381000"/>
          </a:xfrm>
        </p:spPr>
        <p:txBody>
          <a:bodyPr anchor="ctr">
            <a:normAutofit/>
          </a:bodyPr>
          <a:lstStyle>
            <a:lvl1pPr marL="0" indent="0" algn="ctr">
              <a:buNone/>
              <a:defRPr sz="2000">
                <a:solidFill>
                  <a:schemeClr val="bg1"/>
                </a:solidFill>
              </a:defRPr>
            </a:lvl1pPr>
          </a:lstStyle>
          <a:p>
            <a:pPr lvl="0"/>
            <a:r>
              <a:rPr lang="en-US"/>
              <a:t>Text</a:t>
            </a:r>
          </a:p>
        </p:txBody>
      </p:sp>
      <p:sp>
        <p:nvSpPr>
          <p:cNvPr id="17" name="Text Placeholder 2"/>
          <p:cNvSpPr>
            <a:spLocks noGrp="1"/>
          </p:cNvSpPr>
          <p:nvPr>
            <p:ph type="body" sz="quarter" idx="15" hasCustomPrompt="1"/>
          </p:nvPr>
        </p:nvSpPr>
        <p:spPr>
          <a:xfrm>
            <a:off x="7124565" y="1731011"/>
            <a:ext cx="1599992" cy="381000"/>
          </a:xfrm>
        </p:spPr>
        <p:txBody>
          <a:bodyPr anchor="ctr">
            <a:normAutofit/>
          </a:bodyPr>
          <a:lstStyle>
            <a:lvl1pPr marL="0" indent="0" algn="ctr">
              <a:buNone/>
              <a:defRPr sz="2000">
                <a:solidFill>
                  <a:schemeClr val="bg1"/>
                </a:solidFill>
              </a:defRPr>
            </a:lvl1pPr>
          </a:lstStyle>
          <a:p>
            <a:pPr lvl="0"/>
            <a:r>
              <a:rPr lang="en-US"/>
              <a:t>Text</a:t>
            </a:r>
          </a:p>
        </p:txBody>
      </p:sp>
      <p:sp>
        <p:nvSpPr>
          <p:cNvPr id="18" name="Text Placeholder 2"/>
          <p:cNvSpPr>
            <a:spLocks noGrp="1"/>
          </p:cNvSpPr>
          <p:nvPr>
            <p:ph type="body" sz="quarter" idx="16" hasCustomPrompt="1"/>
          </p:nvPr>
        </p:nvSpPr>
        <p:spPr>
          <a:xfrm>
            <a:off x="9714937" y="1731011"/>
            <a:ext cx="1599992" cy="381000"/>
          </a:xfrm>
        </p:spPr>
        <p:txBody>
          <a:bodyPr anchor="ctr">
            <a:normAutofit/>
          </a:bodyPr>
          <a:lstStyle>
            <a:lvl1pPr marL="0" indent="0" algn="ctr">
              <a:buNone/>
              <a:defRPr sz="2000">
                <a:solidFill>
                  <a:schemeClr val="bg1"/>
                </a:solidFill>
              </a:defRPr>
            </a:lvl1pPr>
          </a:lstStyle>
          <a:p>
            <a:pPr lvl="0"/>
            <a:r>
              <a:rPr lang="en-US"/>
              <a:t>Text</a:t>
            </a:r>
          </a:p>
        </p:txBody>
      </p:sp>
      <p:graphicFrame>
        <p:nvGraphicFramePr>
          <p:cNvPr id="19" name="Diagram 18"/>
          <p:cNvGraphicFramePr/>
          <p:nvPr>
            <p:extLst>
              <p:ext uri="{D42A27DB-BD31-4B8C-83A1-F6EECF244321}">
                <p14:modId xmlns:p14="http://schemas.microsoft.com/office/powerpoint/2010/main" val="1185335585"/>
              </p:ext>
            </p:extLst>
          </p:nvPr>
        </p:nvGraphicFramePr>
        <p:xfrm>
          <a:off x="5829341" y="3924300"/>
          <a:ext cx="3758711" cy="220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Text Placeholder 2"/>
          <p:cNvSpPr>
            <a:spLocks noGrp="1"/>
          </p:cNvSpPr>
          <p:nvPr>
            <p:ph type="body" sz="quarter" idx="17" hasCustomPrompt="1"/>
          </p:nvPr>
        </p:nvSpPr>
        <p:spPr>
          <a:xfrm>
            <a:off x="7162667" y="4305300"/>
            <a:ext cx="1104756" cy="381000"/>
          </a:xfrm>
        </p:spPr>
        <p:txBody>
          <a:bodyPr anchor="ctr">
            <a:normAutofit/>
          </a:bodyPr>
          <a:lstStyle>
            <a:lvl1pPr marL="0" indent="0" algn="ctr">
              <a:buNone/>
              <a:defRPr sz="1200">
                <a:solidFill>
                  <a:schemeClr val="bg1"/>
                </a:solidFill>
              </a:defRPr>
            </a:lvl1pPr>
          </a:lstStyle>
          <a:p>
            <a:pPr lvl="0"/>
            <a:r>
              <a:rPr lang="en-US"/>
              <a:t>Text</a:t>
            </a:r>
          </a:p>
        </p:txBody>
      </p:sp>
      <p:sp>
        <p:nvSpPr>
          <p:cNvPr id="21" name="Text Placeholder 2"/>
          <p:cNvSpPr>
            <a:spLocks noGrp="1"/>
          </p:cNvSpPr>
          <p:nvPr>
            <p:ph type="body" sz="quarter" idx="18" hasCustomPrompt="1"/>
          </p:nvPr>
        </p:nvSpPr>
        <p:spPr>
          <a:xfrm>
            <a:off x="6626797" y="5257800"/>
            <a:ext cx="914281" cy="381000"/>
          </a:xfrm>
        </p:spPr>
        <p:txBody>
          <a:bodyPr anchor="ctr">
            <a:normAutofit/>
          </a:bodyPr>
          <a:lstStyle>
            <a:lvl1pPr marL="0" indent="0" algn="l">
              <a:buNone/>
              <a:defRPr sz="1200">
                <a:solidFill>
                  <a:schemeClr val="bg1"/>
                </a:solidFill>
              </a:defRPr>
            </a:lvl1pPr>
          </a:lstStyle>
          <a:p>
            <a:pPr lvl="0"/>
            <a:r>
              <a:rPr lang="en-US"/>
              <a:t>Text</a:t>
            </a:r>
          </a:p>
        </p:txBody>
      </p:sp>
      <p:sp>
        <p:nvSpPr>
          <p:cNvPr id="22" name="Text Placeholder 2"/>
          <p:cNvSpPr>
            <a:spLocks noGrp="1"/>
          </p:cNvSpPr>
          <p:nvPr>
            <p:ph type="body" sz="quarter" idx="19" hasCustomPrompt="1"/>
          </p:nvPr>
        </p:nvSpPr>
        <p:spPr>
          <a:xfrm>
            <a:off x="7896632" y="5257800"/>
            <a:ext cx="876185" cy="381000"/>
          </a:xfrm>
        </p:spPr>
        <p:txBody>
          <a:bodyPr anchor="ctr">
            <a:normAutofit/>
          </a:bodyPr>
          <a:lstStyle>
            <a:lvl1pPr marL="0" indent="0" algn="r">
              <a:buNone/>
              <a:defRPr sz="1200">
                <a:solidFill>
                  <a:schemeClr val="bg1"/>
                </a:solidFill>
              </a:defRPr>
            </a:lvl1pPr>
          </a:lstStyle>
          <a:p>
            <a:pPr lvl="0"/>
            <a:r>
              <a:rPr lang="en-US"/>
              <a:t>Text</a:t>
            </a:r>
          </a:p>
        </p:txBody>
      </p:sp>
      <p:sp>
        <p:nvSpPr>
          <p:cNvPr id="23" name="Content Placeholder 2">
            <a:extLst>
              <a:ext uri="{FF2B5EF4-FFF2-40B4-BE49-F238E27FC236}">
                <a16:creationId xmlns:a16="http://schemas.microsoft.com/office/drawing/2014/main" xmlns="" id="{14CE4F40-5F79-E049-A053-D8AA3033B106}"/>
              </a:ext>
            </a:extLst>
          </p:cNvPr>
          <p:cNvSpPr>
            <a:spLocks noGrp="1"/>
          </p:cNvSpPr>
          <p:nvPr>
            <p:ph idx="1" hasCustomPrompt="1"/>
          </p:nvPr>
        </p:nvSpPr>
        <p:spPr>
          <a:xfrm>
            <a:off x="3759205" y="685800"/>
            <a:ext cx="7504721" cy="457200"/>
          </a:xfrm>
        </p:spPr>
        <p:txBody>
          <a:bodyPr anchor="ctr">
            <a:normAutofit/>
          </a:bodyPr>
          <a:lstStyle>
            <a:lvl1pPr marL="0" indent="0">
              <a:buNone/>
              <a:defRPr sz="2400" b="1">
                <a:solidFill>
                  <a:srgbClr val="0033A0"/>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add text</a:t>
            </a:r>
          </a:p>
        </p:txBody>
      </p:sp>
      <p:sp>
        <p:nvSpPr>
          <p:cNvPr id="24" name="Content Placeholder 2">
            <a:extLst>
              <a:ext uri="{FF2B5EF4-FFF2-40B4-BE49-F238E27FC236}">
                <a16:creationId xmlns:a16="http://schemas.microsoft.com/office/drawing/2014/main" xmlns="" id="{14CE4F40-5F79-E049-A053-D8AA3033B106}"/>
              </a:ext>
            </a:extLst>
          </p:cNvPr>
          <p:cNvSpPr>
            <a:spLocks noGrp="1"/>
          </p:cNvSpPr>
          <p:nvPr>
            <p:ph idx="20" hasCustomPrompt="1"/>
          </p:nvPr>
        </p:nvSpPr>
        <p:spPr>
          <a:xfrm>
            <a:off x="3759205" y="3352800"/>
            <a:ext cx="7504721" cy="457200"/>
          </a:xfrm>
        </p:spPr>
        <p:txBody>
          <a:bodyPr anchor="ctr">
            <a:normAutofit/>
          </a:bodyPr>
          <a:lstStyle>
            <a:lvl1pPr marL="0" indent="0">
              <a:buNone/>
              <a:defRPr sz="2400" b="1">
                <a:solidFill>
                  <a:srgbClr val="0033A0"/>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add text</a:t>
            </a:r>
          </a:p>
        </p:txBody>
      </p:sp>
      <p:sp>
        <p:nvSpPr>
          <p:cNvPr id="25" name="Date Placeholder 3"/>
          <p:cNvSpPr>
            <a:spLocks noGrp="1"/>
          </p:cNvSpPr>
          <p:nvPr>
            <p:ph type="dt" sz="half" idx="10"/>
          </p:nvPr>
        </p:nvSpPr>
        <p:spPr>
          <a:xfrm>
            <a:off x="7416800" y="6288924"/>
            <a:ext cx="2844800" cy="365125"/>
          </a:xfrm>
          <a:prstGeom prst="rect">
            <a:avLst/>
          </a:prstGeom>
        </p:spPr>
        <p:txBody>
          <a:bodyPr/>
          <a:lstStyle/>
          <a:p>
            <a:fld id="{970592AA-F2AA-439C-9942-1EC4E4EAA485}" type="datetimeFigureOut">
              <a:rPr lang="en-US" smtClean="0"/>
              <a:t>9/14/20</a:t>
            </a:fld>
            <a:endParaRPr lang="en-US"/>
          </a:p>
        </p:txBody>
      </p:sp>
      <p:sp>
        <p:nvSpPr>
          <p:cNvPr id="26"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7" name="Slide Number Placeholder 5"/>
          <p:cNvSpPr>
            <a:spLocks noGrp="1"/>
          </p:cNvSpPr>
          <p:nvPr>
            <p:ph type="sldNum" sz="quarter" idx="12"/>
          </p:nvPr>
        </p:nvSpPr>
        <p:spPr>
          <a:xfrm>
            <a:off x="4673600" y="6288924"/>
            <a:ext cx="2844800" cy="365125"/>
          </a:xfrm>
          <a:prstGeom prst="rect">
            <a:avLst/>
          </a:prstGeom>
        </p:spPr>
        <p:txBody>
          <a:bodyPr/>
          <a:lstStyle/>
          <a:p>
            <a:fld id="{F631AF3F-6C36-49B1-81C3-A02C14D52B9C}" type="slidenum">
              <a:rPr lang="en-US" smtClean="0"/>
              <a:t>‹#›</a:t>
            </a:fld>
            <a:endParaRPr lang="en-US"/>
          </a:p>
        </p:txBody>
      </p:sp>
      <p:sp>
        <p:nvSpPr>
          <p:cNvPr id="28" name="TextBox 27"/>
          <p:cNvSpPr txBox="1"/>
          <p:nvPr/>
        </p:nvSpPr>
        <p:spPr>
          <a:xfrm>
            <a:off x="5080007" y="6660401"/>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30" name="Picture 6"/>
          <p:cNvPicPr>
            <a:picLocks noChangeAspect="1"/>
          </p:cNvPicPr>
          <p:nvPr/>
        </p:nvPicPr>
        <p:blipFill>
          <a:blip r:embed="rId12"/>
          <a:srcRect/>
          <a:stretch>
            <a:fillRect/>
          </a:stretch>
        </p:blipFill>
        <p:spPr>
          <a:xfrm>
            <a:off x="9592447"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926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7416800" y="6288924"/>
            <a:ext cx="2844800" cy="365125"/>
          </a:xfrm>
          <a:prstGeom prst="rect">
            <a:avLst/>
          </a:prstGeom>
        </p:spPr>
        <p:txBody>
          <a:bodyPr/>
          <a:lstStyle/>
          <a:p>
            <a:fld id="{970592AA-F2AA-439C-9942-1EC4E4EAA485}" type="datetimeFigureOut">
              <a:rPr lang="en-US" smtClean="0"/>
              <a:t>9/14/20</a:t>
            </a:fld>
            <a:endParaRPr lang="en-US"/>
          </a:p>
        </p:txBody>
      </p:sp>
      <p:sp>
        <p:nvSpPr>
          <p:cNvPr id="8"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4673600" y="6288924"/>
            <a:ext cx="2844800" cy="365125"/>
          </a:xfrm>
          <a:prstGeom prst="rect">
            <a:avLst/>
          </a:prstGeom>
        </p:spPr>
        <p:txBody>
          <a:bodyPr/>
          <a:lstStyle/>
          <a:p>
            <a:fld id="{F631AF3F-6C36-49B1-81C3-A02C14D52B9C}" type="slidenum">
              <a:rPr lang="en-US" smtClean="0"/>
              <a:t>‹#›</a:t>
            </a:fld>
            <a:endParaRPr lang="en-US"/>
          </a:p>
        </p:txBody>
      </p:sp>
      <p:sp>
        <p:nvSpPr>
          <p:cNvPr id="10" name="TextBox 9"/>
          <p:cNvSpPr txBox="1"/>
          <p:nvPr/>
        </p:nvSpPr>
        <p:spPr>
          <a:xfrm>
            <a:off x="5080007" y="6660401"/>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1" name="Picture 6"/>
          <p:cNvPicPr>
            <a:picLocks noChangeAspect="1"/>
          </p:cNvPicPr>
          <p:nvPr/>
        </p:nvPicPr>
        <p:blipFill>
          <a:blip r:embed="rId2"/>
          <a:srcRect/>
          <a:stretch>
            <a:fillRect/>
          </a:stretch>
        </p:blipFill>
        <p:spPr>
          <a:xfrm>
            <a:off x="9592447"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422400" y="274639"/>
            <a:ext cx="9652000" cy="1143000"/>
          </a:xfrm>
        </p:spPr>
        <p:txBody>
          <a:bodyPr lIns="36576" tIns="18288" rIns="36576" bIns="18288" anchor="b"/>
          <a:lstStyle>
            <a:lvl1pPr algn="l">
              <a:defRPr>
                <a:solidFill>
                  <a:srgbClr val="0033A0"/>
                </a:solidFill>
              </a:defRPr>
            </a:lvl1pPr>
          </a:lstStyle>
          <a:p>
            <a:r>
              <a:rPr lang="en-US"/>
              <a:t>Click to edit Master title style</a:t>
            </a:r>
          </a:p>
        </p:txBody>
      </p:sp>
      <p:cxnSp>
        <p:nvCxnSpPr>
          <p:cNvPr id="15" name="Straight Connector 14"/>
          <p:cNvCxnSpPr/>
          <p:nvPr/>
        </p:nvCxnSpPr>
        <p:spPr>
          <a:xfrm>
            <a:off x="14224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011069"/>
      </p:ext>
    </p:extLst>
  </p:cSld>
  <p:clrMapOvr>
    <a:masterClrMapping/>
  </p:clrMapOvr>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7416800" y="6288924"/>
            <a:ext cx="2844800" cy="365125"/>
          </a:xfrm>
          <a:prstGeom prst="rect">
            <a:avLst/>
          </a:prstGeom>
        </p:spPr>
        <p:txBody>
          <a:bodyPr/>
          <a:lstStyle/>
          <a:p>
            <a:fld id="{970592AA-F2AA-439C-9942-1EC4E4EAA485}" type="datetimeFigureOut">
              <a:rPr lang="en-US" smtClean="0"/>
              <a:t>9/14/20</a:t>
            </a:fld>
            <a:endParaRPr lang="en-US"/>
          </a:p>
        </p:txBody>
      </p:sp>
      <p:sp>
        <p:nvSpPr>
          <p:cNvPr id="8"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4673600" y="6288924"/>
            <a:ext cx="2844800" cy="365125"/>
          </a:xfrm>
          <a:prstGeom prst="rect">
            <a:avLst/>
          </a:prstGeom>
        </p:spPr>
        <p:txBody>
          <a:bodyPr/>
          <a:lstStyle/>
          <a:p>
            <a:fld id="{F631AF3F-6C36-49B1-81C3-A02C14D52B9C}" type="slidenum">
              <a:rPr lang="en-US" smtClean="0"/>
              <a:t>‹#›</a:t>
            </a:fld>
            <a:endParaRPr lang="en-US"/>
          </a:p>
        </p:txBody>
      </p:sp>
      <p:sp>
        <p:nvSpPr>
          <p:cNvPr id="10" name="TextBox 9"/>
          <p:cNvSpPr txBox="1"/>
          <p:nvPr/>
        </p:nvSpPr>
        <p:spPr>
          <a:xfrm>
            <a:off x="5080007" y="6660401"/>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1" name="Picture 6"/>
          <p:cNvPicPr>
            <a:picLocks noChangeAspect="1"/>
          </p:cNvPicPr>
          <p:nvPr/>
        </p:nvPicPr>
        <p:blipFill>
          <a:blip r:embed="rId2"/>
          <a:srcRect/>
          <a:stretch>
            <a:fillRect/>
          </a:stretch>
        </p:blipFill>
        <p:spPr>
          <a:xfrm>
            <a:off x="9592447"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684090"/>
      </p:ext>
    </p:extLst>
  </p:cSld>
  <p:clrMapOvr>
    <a:masterClrMapping/>
  </p:clrMapOvr>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a:fillRect/>
          </a:stretch>
        </p:blipFill>
        <p:spPr>
          <a:xfrm>
            <a:off x="4240527" y="2910199"/>
            <a:ext cx="3710947" cy="1037607"/>
          </a:xfrm>
          <a:prstGeom prst="rect">
            <a:avLst/>
          </a:prstGeom>
        </p:spPr>
      </p:pic>
      <p:sp>
        <p:nvSpPr>
          <p:cNvPr id="7" name="Date Placeholder 3"/>
          <p:cNvSpPr>
            <a:spLocks noGrp="1"/>
          </p:cNvSpPr>
          <p:nvPr>
            <p:ph type="dt" sz="half" idx="10"/>
          </p:nvPr>
        </p:nvSpPr>
        <p:spPr>
          <a:xfrm>
            <a:off x="8026400" y="6288924"/>
            <a:ext cx="3759200" cy="365125"/>
          </a:xfrm>
          <a:prstGeom prst="rect">
            <a:avLst/>
          </a:prstGeom>
        </p:spPr>
        <p:txBody>
          <a:bodyPr/>
          <a:lstStyle>
            <a:lvl1pPr algn="r">
              <a:defRPr/>
            </a:lvl1pPr>
          </a:lstStyle>
          <a:p>
            <a:fld id="{970592AA-F2AA-439C-9942-1EC4E4EAA485}" type="datetimeFigureOut">
              <a:rPr lang="en-US" smtClean="0"/>
              <a:t>9/14/20</a:t>
            </a:fld>
            <a:endParaRPr lang="en-US"/>
          </a:p>
        </p:txBody>
      </p:sp>
      <p:sp>
        <p:nvSpPr>
          <p:cNvPr id="8" name="Footer Placeholder 4"/>
          <p:cNvSpPr>
            <a:spLocks noGrp="1"/>
          </p:cNvSpPr>
          <p:nvPr>
            <p:ph type="ftr" sz="quarter" idx="11"/>
          </p:nvPr>
        </p:nvSpPr>
        <p:spPr>
          <a:xfrm>
            <a:off x="304800" y="6288924"/>
            <a:ext cx="3860800" cy="365125"/>
          </a:xfrm>
          <a:prstGeom prst="rect">
            <a:avLst/>
          </a:prstGeom>
        </p:spPr>
        <p:txBody>
          <a:bodyPr/>
          <a:lstStyle>
            <a:lvl1pPr algn="l">
              <a:defRPr/>
            </a:lvl1pPr>
          </a:lstStyle>
          <a:p>
            <a:endParaRPr lang="en-US"/>
          </a:p>
        </p:txBody>
      </p:sp>
      <p:sp>
        <p:nvSpPr>
          <p:cNvPr id="9" name="Slide Number Placeholder 5"/>
          <p:cNvSpPr>
            <a:spLocks noGrp="1"/>
          </p:cNvSpPr>
          <p:nvPr>
            <p:ph type="sldNum" sz="quarter" idx="12"/>
          </p:nvPr>
        </p:nvSpPr>
        <p:spPr>
          <a:xfrm>
            <a:off x="4267200" y="6288924"/>
            <a:ext cx="3657600" cy="365125"/>
          </a:xfrm>
          <a:prstGeom prst="rect">
            <a:avLst/>
          </a:prstGeom>
        </p:spPr>
        <p:txBody>
          <a:bodyPr/>
          <a:lstStyle/>
          <a:p>
            <a:fld id="{F631AF3F-6C36-49B1-81C3-A02C14D52B9C}" type="slidenum">
              <a:rPr lang="en-US" smtClean="0"/>
              <a:t>‹#›</a:t>
            </a:fld>
            <a:endParaRPr lang="en-US"/>
          </a:p>
        </p:txBody>
      </p:sp>
      <p:sp>
        <p:nvSpPr>
          <p:cNvPr id="10" name="TextBox 9"/>
          <p:cNvSpPr txBox="1"/>
          <p:nvPr/>
        </p:nvSpPr>
        <p:spPr>
          <a:xfrm>
            <a:off x="5080005" y="6660401"/>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spTree>
    <p:extLst>
      <p:ext uri="{BB962C8B-B14F-4D97-AF65-F5344CB8AC3E}">
        <p14:creationId xmlns:p14="http://schemas.microsoft.com/office/powerpoint/2010/main" val="2927144088"/>
      </p:ext>
    </p:extLst>
  </p:cSld>
  <p:clrMapOvr>
    <a:masterClrMapping/>
  </p:clrMapOvr>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8" name="Title 1"/>
          <p:cNvSpPr>
            <a:spLocks noGrp="1"/>
          </p:cNvSpPr>
          <p:nvPr>
            <p:ph type="title"/>
          </p:nvPr>
        </p:nvSpPr>
        <p:spPr>
          <a:xfrm>
            <a:off x="3928533" y="601628"/>
            <a:ext cx="7425267" cy="769441"/>
          </a:xfrm>
        </p:spPr>
        <p:txBody>
          <a:bodyPr anchor="b">
            <a:normAutofit/>
          </a:bodyPr>
          <a:lstStyle>
            <a:lvl1pPr algn="l">
              <a:lnSpc>
                <a:spcPct val="100000"/>
              </a:lnSpc>
              <a:defRPr sz="5867" baseline="0"/>
            </a:lvl1pPr>
          </a:lstStyle>
          <a:p>
            <a:r>
              <a:rPr lang="en-US"/>
              <a:t>Click to edit Master title style</a:t>
            </a:r>
          </a:p>
        </p:txBody>
      </p:sp>
      <p:sp>
        <p:nvSpPr>
          <p:cNvPr id="9" name="Text Placeholder 18"/>
          <p:cNvSpPr>
            <a:spLocks noGrp="1"/>
          </p:cNvSpPr>
          <p:nvPr>
            <p:ph type="body" sz="quarter" idx="14"/>
          </p:nvPr>
        </p:nvSpPr>
        <p:spPr>
          <a:xfrm>
            <a:off x="3928533" y="1629637"/>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0" name="Text Placeholder 20"/>
          <p:cNvSpPr>
            <a:spLocks noGrp="1"/>
          </p:cNvSpPr>
          <p:nvPr>
            <p:ph type="body" sz="quarter" idx="15"/>
          </p:nvPr>
        </p:nvSpPr>
        <p:spPr>
          <a:xfrm>
            <a:off x="3928533" y="2215843"/>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baseline="0"/>
            </a:lvl1pPr>
            <a:lvl3pPr marL="1219170" indent="0">
              <a:buNone/>
              <a:defRPr/>
            </a:lvl3pPr>
          </a:lstStyle>
          <a:p>
            <a:pPr lvl="0"/>
            <a:r>
              <a:rPr lang="en-US"/>
              <a:t>Click to edit Master text styles</a:t>
            </a:r>
          </a:p>
        </p:txBody>
      </p:sp>
      <p:sp>
        <p:nvSpPr>
          <p:cNvPr id="11" name="Text Placeholder 18"/>
          <p:cNvSpPr>
            <a:spLocks noGrp="1"/>
          </p:cNvSpPr>
          <p:nvPr>
            <p:ph type="body" sz="quarter" idx="16"/>
          </p:nvPr>
        </p:nvSpPr>
        <p:spPr>
          <a:xfrm>
            <a:off x="3928533" y="3106705"/>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2" name="Text Placeholder 20"/>
          <p:cNvSpPr>
            <a:spLocks noGrp="1"/>
          </p:cNvSpPr>
          <p:nvPr>
            <p:ph type="body" sz="quarter" idx="17"/>
          </p:nvPr>
        </p:nvSpPr>
        <p:spPr>
          <a:xfrm>
            <a:off x="3928533" y="3692913"/>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baseline="0"/>
            </a:lvl1pPr>
            <a:lvl3pPr marL="1219170" indent="0">
              <a:buNone/>
              <a:defRPr/>
            </a:lvl3pPr>
          </a:lstStyle>
          <a:p>
            <a:pPr lvl="0"/>
            <a:r>
              <a:rPr lang="en-US"/>
              <a:t>Click to edit Master text styles</a:t>
            </a:r>
          </a:p>
        </p:txBody>
      </p:sp>
      <p:sp>
        <p:nvSpPr>
          <p:cNvPr id="13" name="Text Placeholder 18"/>
          <p:cNvSpPr>
            <a:spLocks noGrp="1"/>
          </p:cNvSpPr>
          <p:nvPr>
            <p:ph type="body" sz="quarter" idx="18"/>
          </p:nvPr>
        </p:nvSpPr>
        <p:spPr>
          <a:xfrm>
            <a:off x="3928533" y="4583776"/>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4" name="Text Placeholder 20"/>
          <p:cNvSpPr>
            <a:spLocks noGrp="1"/>
          </p:cNvSpPr>
          <p:nvPr>
            <p:ph type="body" sz="quarter" idx="19"/>
          </p:nvPr>
        </p:nvSpPr>
        <p:spPr>
          <a:xfrm>
            <a:off x="3928533" y="5169982"/>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a:lvl1pPr>
            <a:lvl3pPr marL="1219170" indent="0">
              <a:buNone/>
              <a:defRPr/>
            </a:lvl3pPr>
          </a:lstStyle>
          <a:p>
            <a:pPr lvl="0"/>
            <a:r>
              <a:rPr lang="en-US"/>
              <a:t>Click to edit Master text styles</a:t>
            </a:r>
          </a:p>
        </p:txBody>
      </p:sp>
      <p:sp>
        <p:nvSpPr>
          <p:cNvPr id="15" name="Picture Placeholder 7"/>
          <p:cNvSpPr>
            <a:spLocks noGrp="1"/>
          </p:cNvSpPr>
          <p:nvPr>
            <p:ph type="pic" sz="quarter" idx="20"/>
          </p:nvPr>
        </p:nvSpPr>
        <p:spPr>
          <a:xfrm>
            <a:off x="0" y="0"/>
            <a:ext cx="3598333"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17" name="Footer Placeholder 4"/>
          <p:cNvSpPr>
            <a:spLocks noGrp="1"/>
          </p:cNvSpPr>
          <p:nvPr>
            <p:ph type="ftr" sz="quarter" idx="21"/>
          </p:nvPr>
        </p:nvSpPr>
        <p:spPr/>
        <p:txBody>
          <a:bodyPr/>
          <a:lstStyle>
            <a:lvl1pPr>
              <a:defRPr kern="1200" spc="0">
                <a:solidFill>
                  <a:schemeClr val="tx1">
                    <a:tint val="75000"/>
                  </a:schemeClr>
                </a:solidFill>
                <a:latin typeface="+mn-lt"/>
                <a:cs typeface="+mn-cs"/>
              </a:defRPr>
            </a:lvl1pPr>
          </a:lstStyle>
          <a:p>
            <a:endParaRPr lang="en-US"/>
          </a:p>
        </p:txBody>
      </p:sp>
      <p:sp>
        <p:nvSpPr>
          <p:cNvPr id="18" name="Slide Number Placeholder 5"/>
          <p:cNvSpPr>
            <a:spLocks noGrp="1"/>
          </p:cNvSpPr>
          <p:nvPr>
            <p:ph type="sldNum" sz="quarter" idx="22"/>
          </p:nvPr>
        </p:nvSpPr>
        <p:spPr/>
        <p:txBody>
          <a:bodyPr/>
          <a:lstStyle>
            <a:lvl1pPr>
              <a:defRPr/>
            </a:lvl1pPr>
          </a:lstStyle>
          <a:p>
            <a:fld id="{1E4F1CF5-BD4D-4A60-8E00-76DF35D27119}" type="slidenum">
              <a:rPr lang="en-US" smtClean="0"/>
              <a:t>‹#›</a:t>
            </a:fld>
            <a:endParaRPr lang="en-US"/>
          </a:p>
        </p:txBody>
      </p:sp>
      <p:sp>
        <p:nvSpPr>
          <p:cNvPr id="19" name="Date Placeholder 1"/>
          <p:cNvSpPr>
            <a:spLocks noGrp="1"/>
          </p:cNvSpPr>
          <p:nvPr>
            <p:ph type="dt" sz="half" idx="23"/>
          </p:nvPr>
        </p:nvSpPr>
        <p:spPr>
          <a:xfrm>
            <a:off x="855133" y="6356352"/>
            <a:ext cx="2743200" cy="365125"/>
          </a:xfrm>
        </p:spPr>
        <p:txBody>
          <a:bodyPr/>
          <a:lstStyle>
            <a:lvl1pPr>
              <a:defRPr/>
            </a:lvl1pPr>
          </a:lstStyle>
          <a:p>
            <a:fld id="{E281A2FB-3999-44E8-95E4-30C333113D11}" type="datetimeFigureOut">
              <a:rPr lang="en-US" smtClean="0"/>
              <a:t>9/14/20</a:t>
            </a:fld>
            <a:endParaRPr lang="en-US"/>
          </a:p>
        </p:txBody>
      </p:sp>
    </p:spTree>
    <p:extLst>
      <p:ext uri="{BB962C8B-B14F-4D97-AF65-F5344CB8AC3E}">
        <p14:creationId xmlns:p14="http://schemas.microsoft.com/office/powerpoint/2010/main" val="18772794"/>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592AA-F2AA-439C-9942-1EC4E4EAA485}" type="datetimeFigureOut">
              <a:rPr lang="en-US" smtClean="0"/>
              <a:t>9/14/20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1AF3F-6C36-49B1-81C3-A02C14D52B9C}" type="slidenum">
              <a:rPr lang="en-US" smtClean="0"/>
              <a:t>‹#›</a:t>
            </a:fld>
            <a:endParaRPr lang="en-US"/>
          </a:p>
        </p:txBody>
      </p:sp>
    </p:spTree>
    <p:extLst>
      <p:ext uri="{BB962C8B-B14F-4D97-AF65-F5344CB8AC3E}">
        <p14:creationId xmlns:p14="http://schemas.microsoft.com/office/powerpoint/2010/main" val="1135402993"/>
      </p:ext>
    </p:extLst>
  </p:cSld>
  <p:clrMapOvr>
    <a:masterClrMapping/>
  </p:clrMapOvr>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2 - Title and Content">
  <p:cSld name="2 - Title and Content">
    <p:spTree>
      <p:nvGrpSpPr>
        <p:cNvPr id="1" name="Shape 35"/>
        <p:cNvGrpSpPr/>
        <p:nvPr/>
      </p:nvGrpSpPr>
      <p:grpSpPr>
        <a:xfrm>
          <a:off x="0" y="0"/>
          <a:ext cx="0" cy="0"/>
          <a:chOff x="0" y="0"/>
          <a:chExt cx="0" cy="0"/>
        </a:xfrm>
      </p:grpSpPr>
      <p:sp>
        <p:nvSpPr>
          <p:cNvPr id="36" name="Google Shape;36;p131"/>
          <p:cNvSpPr txBox="1">
            <a:spLocks noGrp="1"/>
          </p:cNvSpPr>
          <p:nvPr>
            <p:ph type="title"/>
          </p:nvPr>
        </p:nvSpPr>
        <p:spPr>
          <a:xfrm>
            <a:off x="914400" y="685800"/>
            <a:ext cx="10363200" cy="1143000"/>
          </a:xfrm>
          <a:prstGeom prst="rect">
            <a:avLst/>
          </a:prstGeom>
          <a:noFill/>
          <a:ln>
            <a:noFill/>
          </a:ln>
        </p:spPr>
        <p:txBody>
          <a:bodyPr spcFirstLastPara="1" wrap="square" lIns="0" tIns="0" rIns="0" bIns="0" anchor="ctr" anchorCtr="0">
            <a:noAutofit/>
          </a:bodyPr>
          <a:lstStyle>
            <a:lvl1pPr lvl="0" algn="l">
              <a:lnSpc>
                <a:spcPct val="233333"/>
              </a:lnSpc>
              <a:spcBef>
                <a:spcPct val="0"/>
              </a:spcBef>
              <a:spcAft>
                <a:spcPct val="0"/>
              </a:spcAft>
              <a:buSzPts val="1400"/>
              <a:buNone/>
              <a:defRPr/>
            </a:lvl1pPr>
            <a:lvl2pPr lvl="1" algn="l">
              <a:lnSpc>
                <a:spcPct val="233333"/>
              </a:lnSpc>
              <a:spcBef>
                <a:spcPct val="0"/>
              </a:spcBef>
              <a:spcAft>
                <a:spcPct val="0"/>
              </a:spcAft>
              <a:buSzPts val="1400"/>
              <a:buNone/>
              <a:defRPr/>
            </a:lvl2pPr>
            <a:lvl3pPr lvl="2" algn="l">
              <a:lnSpc>
                <a:spcPct val="233333"/>
              </a:lnSpc>
              <a:spcBef>
                <a:spcPct val="0"/>
              </a:spcBef>
              <a:spcAft>
                <a:spcPct val="0"/>
              </a:spcAft>
              <a:buSzPts val="1400"/>
              <a:buNone/>
              <a:defRPr/>
            </a:lvl3pPr>
            <a:lvl4pPr lvl="3" algn="l">
              <a:lnSpc>
                <a:spcPct val="233333"/>
              </a:lnSpc>
              <a:spcBef>
                <a:spcPct val="0"/>
              </a:spcBef>
              <a:spcAft>
                <a:spcPct val="0"/>
              </a:spcAft>
              <a:buSzPts val="1400"/>
              <a:buNone/>
              <a:defRPr/>
            </a:lvl4pPr>
            <a:lvl5pPr lvl="4" algn="l">
              <a:lnSpc>
                <a:spcPct val="233333"/>
              </a:lnSpc>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7" name="Google Shape;37;p131"/>
          <p:cNvSpPr txBox="1">
            <a:spLocks noGrp="1"/>
          </p:cNvSpPr>
          <p:nvPr>
            <p:ph type="body" idx="1"/>
          </p:nvPr>
        </p:nvSpPr>
        <p:spPr>
          <a:xfrm>
            <a:off x="768096" y="1947672"/>
            <a:ext cx="10509504" cy="3776472"/>
          </a:xfrm>
          <a:prstGeom prst="rect">
            <a:avLst/>
          </a:prstGeom>
          <a:noFill/>
          <a:ln>
            <a:noFill/>
          </a:ln>
        </p:spPr>
        <p:txBody>
          <a:bodyPr spcFirstLastPara="1" wrap="square" lIns="0" tIns="0" rIns="0" bIns="0" anchor="t" anchorCtr="0">
            <a:noAutofit/>
          </a:bodyPr>
          <a:lstStyle>
            <a:lvl1pPr marL="609585" lvl="0" indent="-342891" algn="l">
              <a:lnSpc>
                <a:spcPct val="177777"/>
              </a:lnSpc>
              <a:spcBef>
                <a:spcPct val="0"/>
              </a:spcBef>
              <a:spcAft>
                <a:spcPct val="0"/>
              </a:spcAft>
              <a:buSzPts val="450"/>
              <a:buChar char=" "/>
              <a:defRPr/>
            </a:lvl1pPr>
            <a:lvl2pPr marL="1219170" lvl="1" indent="-457189" algn="l">
              <a:lnSpc>
                <a:spcPct val="177777"/>
              </a:lnSpc>
              <a:spcBef>
                <a:spcPts val="800"/>
              </a:spcBef>
              <a:spcAft>
                <a:spcPct val="0"/>
              </a:spcAft>
              <a:buSzPts val="1800"/>
              <a:buChar char="•"/>
              <a:defRPr/>
            </a:lvl2pPr>
            <a:lvl3pPr marL="1828754" lvl="2" indent="-457189" algn="l">
              <a:lnSpc>
                <a:spcPct val="177777"/>
              </a:lnSpc>
              <a:spcBef>
                <a:spcPts val="800"/>
              </a:spcBef>
              <a:spcAft>
                <a:spcPct val="0"/>
              </a:spcAft>
              <a:buClr>
                <a:srgbClr val="003B70"/>
              </a:buClr>
              <a:buSzPts val="1800"/>
              <a:buChar char="-"/>
              <a:defRPr/>
            </a:lvl3pPr>
            <a:lvl4pPr marL="2438339" lvl="3" indent="-457189" algn="l">
              <a:lnSpc>
                <a:spcPct val="177777"/>
              </a:lnSpc>
              <a:spcBef>
                <a:spcPts val="800"/>
              </a:spcBef>
              <a:spcAft>
                <a:spcPct val="0"/>
              </a:spcAft>
              <a:buClr>
                <a:srgbClr val="003B70"/>
              </a:buClr>
              <a:buSzPts val="1800"/>
              <a:buChar char="-"/>
              <a:defRPr/>
            </a:lvl4pPr>
            <a:lvl5pPr marL="3047924" lvl="4" indent="-457189" algn="l">
              <a:lnSpc>
                <a:spcPct val="177777"/>
              </a:lnSpc>
              <a:spcBef>
                <a:spcPts val="800"/>
              </a:spcBef>
              <a:spcAft>
                <a:spcPct val="0"/>
              </a:spcAft>
              <a:buClr>
                <a:srgbClr val="003B70"/>
              </a:buClr>
              <a:buSzPts val="1800"/>
              <a:buChar char="-"/>
              <a:defRPr/>
            </a:lvl5pPr>
            <a:lvl6pPr marL="3657509" lvl="5" indent="-304792" algn="l">
              <a:spcBef>
                <a:spcPts val="800"/>
              </a:spcBef>
              <a:spcAft>
                <a:spcPct val="0"/>
              </a:spcAft>
              <a:buSzPts val="1400"/>
              <a:buNone/>
              <a:defRPr/>
            </a:lvl6pPr>
            <a:lvl7pPr marL="4267093" lvl="6" indent="-304792" algn="l">
              <a:spcBef>
                <a:spcPts val="480"/>
              </a:spcBef>
              <a:spcAft>
                <a:spcPct val="0"/>
              </a:spcAft>
              <a:buSzPts val="1400"/>
              <a:buNone/>
              <a:defRPr/>
            </a:lvl7pPr>
            <a:lvl8pPr marL="4876678" lvl="7" indent="-304792" algn="l">
              <a:spcBef>
                <a:spcPts val="480"/>
              </a:spcBef>
              <a:spcAft>
                <a:spcPct val="0"/>
              </a:spcAft>
              <a:buSzPts val="1400"/>
              <a:buNone/>
              <a:defRPr/>
            </a:lvl8pPr>
            <a:lvl9pPr marL="5486263" lvl="8" indent="-304792" algn="l">
              <a:spcBef>
                <a:spcPts val="480"/>
              </a:spcBef>
              <a:spcAft>
                <a:spcPct val="0"/>
              </a:spcAft>
              <a:buSzPts val="1400"/>
              <a:buNone/>
              <a:defRPr/>
            </a:lvl9pPr>
          </a:lstStyle>
          <a:p>
            <a:endParaRPr/>
          </a:p>
        </p:txBody>
      </p:sp>
      <p:sp>
        <p:nvSpPr>
          <p:cNvPr id="38" name="Google Shape;38;p131"/>
          <p:cNvSpPr txBox="1">
            <a:spLocks noGrp="1"/>
          </p:cNvSpPr>
          <p:nvPr>
            <p:ph type="dt" idx="10"/>
          </p:nvPr>
        </p:nvSpPr>
        <p:spPr>
          <a:xfrm>
            <a:off x="304800" y="6629400"/>
            <a:ext cx="2844800" cy="136525"/>
          </a:xfrm>
          <a:prstGeom prst="rect">
            <a:avLst/>
          </a:prstGeom>
          <a:noFill/>
          <a:ln>
            <a:noFill/>
          </a:ln>
        </p:spPr>
        <p:txBody>
          <a:bodyPr spcFirstLastPara="1" wrap="square" lIns="0" tIns="0" rIns="0" bIns="0" anchor="b"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9" name="Google Shape;39;p131"/>
          <p:cNvSpPr txBox="1">
            <a:spLocks noGrp="1"/>
          </p:cNvSpPr>
          <p:nvPr>
            <p:ph type="ftr" idx="11"/>
          </p:nvPr>
        </p:nvSpPr>
        <p:spPr>
          <a:xfrm>
            <a:off x="4165600" y="6629400"/>
            <a:ext cx="3860800" cy="136525"/>
          </a:xfrm>
          <a:prstGeom prst="rect">
            <a:avLst/>
          </a:prstGeom>
          <a:noFill/>
          <a:ln>
            <a:noFill/>
          </a:ln>
        </p:spPr>
        <p:txBody>
          <a:bodyPr spcFirstLastPara="1" wrap="square" lIns="0" tIns="0" rIns="0" bIns="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40" name="Google Shape;40;p131"/>
          <p:cNvSpPr txBox="1">
            <a:spLocks noGrp="1"/>
          </p:cNvSpPr>
          <p:nvPr>
            <p:ph type="sldNum" idx="12"/>
          </p:nvPr>
        </p:nvSpPr>
        <p:spPr>
          <a:xfrm>
            <a:off x="9144000" y="6629400"/>
            <a:ext cx="2844800" cy="136525"/>
          </a:xfrm>
          <a:prstGeom prst="rect">
            <a:avLst/>
          </a:prstGeom>
          <a:noFill/>
          <a:ln>
            <a:noFill/>
          </a:ln>
        </p:spPr>
        <p:txBody>
          <a:bodyPr spcFirstLastPara="1" wrap="square" lIns="0" tIns="0" rIns="0" bIns="0" anchor="ctr" anchorCtr="0">
            <a:noAutofit/>
          </a:bodyPr>
          <a:lstStyle>
            <a:lvl1pPr marL="0" lvl="0" indent="0" algn="r">
              <a:spcBef>
                <a:spcPct val="0"/>
              </a:spcBef>
              <a:spcAft>
                <a:spcPct val="0"/>
              </a:spcAft>
              <a:buNone/>
              <a:defRPr sz="1333" b="0" i="0" u="none" strike="noStrike" cap="none">
                <a:solidFill>
                  <a:srgbClr val="898989"/>
                </a:solidFill>
                <a:latin typeface="Arial"/>
                <a:ea typeface="Arial"/>
                <a:cs typeface="Arial"/>
                <a:sym typeface="Arial"/>
              </a:defRPr>
            </a:lvl1pPr>
            <a:lvl2pPr marL="0" lvl="1" indent="0" algn="r">
              <a:spcBef>
                <a:spcPct val="0"/>
              </a:spcBef>
              <a:spcAft>
                <a:spcPct val="0"/>
              </a:spcAft>
              <a:buNone/>
              <a:defRPr sz="1333" b="0" i="0" u="none" strike="noStrike" cap="none">
                <a:solidFill>
                  <a:srgbClr val="898989"/>
                </a:solidFill>
                <a:latin typeface="Arial"/>
                <a:ea typeface="Arial"/>
                <a:cs typeface="Arial"/>
                <a:sym typeface="Arial"/>
              </a:defRPr>
            </a:lvl2pPr>
            <a:lvl3pPr marL="0" lvl="2" indent="0" algn="r">
              <a:spcBef>
                <a:spcPct val="0"/>
              </a:spcBef>
              <a:spcAft>
                <a:spcPct val="0"/>
              </a:spcAft>
              <a:buNone/>
              <a:defRPr sz="1333" b="0" i="0" u="none" strike="noStrike" cap="none">
                <a:solidFill>
                  <a:srgbClr val="898989"/>
                </a:solidFill>
                <a:latin typeface="Arial"/>
                <a:ea typeface="Arial"/>
                <a:cs typeface="Arial"/>
                <a:sym typeface="Arial"/>
              </a:defRPr>
            </a:lvl3pPr>
            <a:lvl4pPr marL="0" lvl="3" indent="0" algn="r">
              <a:spcBef>
                <a:spcPct val="0"/>
              </a:spcBef>
              <a:spcAft>
                <a:spcPct val="0"/>
              </a:spcAft>
              <a:buNone/>
              <a:defRPr sz="1333" b="0" i="0" u="none" strike="noStrike" cap="none">
                <a:solidFill>
                  <a:srgbClr val="898989"/>
                </a:solidFill>
                <a:latin typeface="Arial"/>
                <a:ea typeface="Arial"/>
                <a:cs typeface="Arial"/>
                <a:sym typeface="Arial"/>
              </a:defRPr>
            </a:lvl4pPr>
            <a:lvl5pPr marL="0" lvl="4" indent="0" algn="r">
              <a:spcBef>
                <a:spcPct val="0"/>
              </a:spcBef>
              <a:spcAft>
                <a:spcPct val="0"/>
              </a:spcAft>
              <a:buNone/>
              <a:defRPr sz="1333" b="0" i="0" u="none" strike="noStrike" cap="none">
                <a:solidFill>
                  <a:srgbClr val="898989"/>
                </a:solidFill>
                <a:latin typeface="Arial"/>
                <a:ea typeface="Arial"/>
                <a:cs typeface="Arial"/>
                <a:sym typeface="Arial"/>
              </a:defRPr>
            </a:lvl5pPr>
            <a:lvl6pPr marL="0" lvl="5" indent="0" algn="r">
              <a:spcBef>
                <a:spcPct val="0"/>
              </a:spcBef>
              <a:spcAft>
                <a:spcPct val="0"/>
              </a:spcAft>
              <a:buNone/>
              <a:defRPr sz="1333" b="0" i="0" u="none" strike="noStrike" cap="none">
                <a:solidFill>
                  <a:srgbClr val="898989"/>
                </a:solidFill>
                <a:latin typeface="Arial"/>
                <a:ea typeface="Arial"/>
                <a:cs typeface="Arial"/>
                <a:sym typeface="Arial"/>
              </a:defRPr>
            </a:lvl6pPr>
            <a:lvl7pPr marL="0" lvl="6" indent="0" algn="r">
              <a:spcBef>
                <a:spcPct val="0"/>
              </a:spcBef>
              <a:spcAft>
                <a:spcPct val="0"/>
              </a:spcAft>
              <a:buNone/>
              <a:defRPr sz="1333" b="0" i="0" u="none" strike="noStrike" cap="none">
                <a:solidFill>
                  <a:srgbClr val="898989"/>
                </a:solidFill>
                <a:latin typeface="Arial"/>
                <a:ea typeface="Arial"/>
                <a:cs typeface="Arial"/>
                <a:sym typeface="Arial"/>
              </a:defRPr>
            </a:lvl7pPr>
            <a:lvl8pPr marL="0" lvl="7" indent="0" algn="r">
              <a:spcBef>
                <a:spcPct val="0"/>
              </a:spcBef>
              <a:spcAft>
                <a:spcPct val="0"/>
              </a:spcAft>
              <a:buNone/>
              <a:defRPr sz="1333" b="0" i="0" u="none" strike="noStrike" cap="none">
                <a:solidFill>
                  <a:srgbClr val="898989"/>
                </a:solidFill>
                <a:latin typeface="Arial"/>
                <a:ea typeface="Arial"/>
                <a:cs typeface="Arial"/>
                <a:sym typeface="Arial"/>
              </a:defRPr>
            </a:lvl8pPr>
            <a:lvl9pPr marL="0" lvl="8" indent="0" algn="r">
              <a:spcBef>
                <a:spcPct val="0"/>
              </a:spcBef>
              <a:spcAft>
                <a:spcPct val="0"/>
              </a:spcAft>
              <a:buNone/>
              <a:defRPr sz="1333" b="0" i="0" u="none" strike="noStrike" cap="none">
                <a:solidFill>
                  <a:srgbClr val="898989"/>
                </a:solidFill>
                <a:latin typeface="Arial"/>
                <a:ea typeface="Arial"/>
                <a:cs typeface="Arial"/>
                <a:sym typeface="Arial"/>
              </a:defRPr>
            </a:lvl9pPr>
          </a:lstStyle>
          <a:p>
            <a:fld id="{00000000-1234-1234-1234-123412341234}" type="slidenum">
              <a:rPr lang="en-US" smtClean="0"/>
              <a:t>‹#›</a:t>
            </a:fld>
            <a:endParaRPr lang="en-US"/>
          </a:p>
        </p:txBody>
      </p:sp>
    </p:spTree>
    <p:extLst>
      <p:ext uri="{BB962C8B-B14F-4D97-AF65-F5344CB8AC3E}">
        <p14:creationId xmlns:p14="http://schemas.microsoft.com/office/powerpoint/2010/main" val="2308897607"/>
      </p:ext>
    </p:extLst>
  </p:cSld>
  <p:clrMapOvr>
    <a:masterClrMapping/>
  </p:clrMapOvr>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41"/>
        <p:cNvGrpSpPr/>
        <p:nvPr/>
      </p:nvGrpSpPr>
      <p:grpSpPr>
        <a:xfrm>
          <a:off x="0" y="0"/>
          <a:ext cx="0" cy="0"/>
          <a:chOff x="0" y="0"/>
          <a:chExt cx="0" cy="0"/>
        </a:xfrm>
      </p:grpSpPr>
      <p:sp>
        <p:nvSpPr>
          <p:cNvPr id="42" name="Google Shape;42;p132"/>
          <p:cNvSpPr txBox="1">
            <a:spLocks noGrp="1"/>
          </p:cNvSpPr>
          <p:nvPr>
            <p:ph type="title"/>
          </p:nvPr>
        </p:nvSpPr>
        <p:spPr>
          <a:xfrm>
            <a:off x="914400" y="418513"/>
            <a:ext cx="10363200" cy="1143000"/>
          </a:xfrm>
          <a:prstGeom prst="rect">
            <a:avLst/>
          </a:prstGeom>
          <a:noFill/>
          <a:ln>
            <a:noFill/>
          </a:ln>
        </p:spPr>
        <p:txBody>
          <a:bodyPr spcFirstLastPara="1" wrap="square" lIns="0" tIns="0" rIns="0" bIns="0" anchor="ctr" anchorCtr="0">
            <a:noAutofit/>
          </a:bodyPr>
          <a:lstStyle>
            <a:lvl1pPr lvl="0" algn="l">
              <a:lnSpc>
                <a:spcPct val="233333"/>
              </a:lnSpc>
              <a:spcBef>
                <a:spcPct val="0"/>
              </a:spcBef>
              <a:spcAft>
                <a:spcPct val="0"/>
              </a:spcAft>
              <a:buSzPts val="1400"/>
              <a:buNone/>
              <a:defRPr/>
            </a:lvl1pPr>
            <a:lvl2pPr lvl="1" algn="l">
              <a:lnSpc>
                <a:spcPct val="233333"/>
              </a:lnSpc>
              <a:spcBef>
                <a:spcPct val="0"/>
              </a:spcBef>
              <a:spcAft>
                <a:spcPct val="0"/>
              </a:spcAft>
              <a:buSzPts val="1400"/>
              <a:buNone/>
              <a:defRPr/>
            </a:lvl2pPr>
            <a:lvl3pPr lvl="2" algn="l">
              <a:lnSpc>
                <a:spcPct val="233333"/>
              </a:lnSpc>
              <a:spcBef>
                <a:spcPct val="0"/>
              </a:spcBef>
              <a:spcAft>
                <a:spcPct val="0"/>
              </a:spcAft>
              <a:buSzPts val="1400"/>
              <a:buNone/>
              <a:defRPr/>
            </a:lvl3pPr>
            <a:lvl4pPr lvl="3" algn="l">
              <a:lnSpc>
                <a:spcPct val="233333"/>
              </a:lnSpc>
              <a:spcBef>
                <a:spcPct val="0"/>
              </a:spcBef>
              <a:spcAft>
                <a:spcPct val="0"/>
              </a:spcAft>
              <a:buSzPts val="1400"/>
              <a:buNone/>
              <a:defRPr/>
            </a:lvl4pPr>
            <a:lvl5pPr lvl="4" algn="l">
              <a:lnSpc>
                <a:spcPct val="233333"/>
              </a:lnSpc>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43" name="Google Shape;43;p132"/>
          <p:cNvSpPr txBox="1">
            <a:spLocks noGrp="1"/>
          </p:cNvSpPr>
          <p:nvPr>
            <p:ph type="dt" idx="10"/>
          </p:nvPr>
        </p:nvSpPr>
        <p:spPr>
          <a:xfrm>
            <a:off x="304800" y="6629400"/>
            <a:ext cx="2844800" cy="136525"/>
          </a:xfrm>
          <a:prstGeom prst="rect">
            <a:avLst/>
          </a:prstGeom>
          <a:noFill/>
          <a:ln>
            <a:noFill/>
          </a:ln>
        </p:spPr>
        <p:txBody>
          <a:bodyPr spcFirstLastPara="1" wrap="square" lIns="0" tIns="0" rIns="0" bIns="0" anchor="b"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44" name="Google Shape;44;p132"/>
          <p:cNvSpPr txBox="1">
            <a:spLocks noGrp="1"/>
          </p:cNvSpPr>
          <p:nvPr>
            <p:ph type="ftr" idx="11"/>
          </p:nvPr>
        </p:nvSpPr>
        <p:spPr>
          <a:xfrm>
            <a:off x="4165600" y="6629400"/>
            <a:ext cx="3860800" cy="136525"/>
          </a:xfrm>
          <a:prstGeom prst="rect">
            <a:avLst/>
          </a:prstGeom>
          <a:noFill/>
          <a:ln>
            <a:noFill/>
          </a:ln>
        </p:spPr>
        <p:txBody>
          <a:bodyPr spcFirstLastPara="1" wrap="square" lIns="0" tIns="0" rIns="0" bIns="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45" name="Google Shape;45;p132"/>
          <p:cNvSpPr txBox="1">
            <a:spLocks noGrp="1"/>
          </p:cNvSpPr>
          <p:nvPr>
            <p:ph type="sldNum" idx="12"/>
          </p:nvPr>
        </p:nvSpPr>
        <p:spPr>
          <a:xfrm>
            <a:off x="9144000" y="6629400"/>
            <a:ext cx="2844800" cy="136525"/>
          </a:xfrm>
          <a:prstGeom prst="rect">
            <a:avLst/>
          </a:prstGeom>
          <a:noFill/>
          <a:ln>
            <a:noFill/>
          </a:ln>
        </p:spPr>
        <p:txBody>
          <a:bodyPr spcFirstLastPara="1" wrap="square" lIns="0" tIns="0" rIns="0" bIns="0" anchor="ctr" anchorCtr="0">
            <a:noAutofit/>
          </a:bodyPr>
          <a:lstStyle>
            <a:lvl1pPr marL="0" lvl="0" indent="0" algn="r">
              <a:spcBef>
                <a:spcPct val="0"/>
              </a:spcBef>
              <a:spcAft>
                <a:spcPct val="0"/>
              </a:spcAft>
              <a:buNone/>
              <a:defRPr/>
            </a:lvl1pPr>
            <a:lvl2pPr marL="0" lvl="1" indent="0" algn="r">
              <a:spcBef>
                <a:spcPct val="0"/>
              </a:spcBef>
              <a:spcAft>
                <a:spcPct val="0"/>
              </a:spcAft>
              <a:buNone/>
              <a:defRPr/>
            </a:lvl2pPr>
            <a:lvl3pPr marL="0" lvl="2" indent="0" algn="r">
              <a:spcBef>
                <a:spcPct val="0"/>
              </a:spcBef>
              <a:spcAft>
                <a:spcPct val="0"/>
              </a:spcAft>
              <a:buNone/>
              <a:defRPr/>
            </a:lvl3pPr>
            <a:lvl4pPr marL="0" lvl="3" indent="0" algn="r">
              <a:spcBef>
                <a:spcPct val="0"/>
              </a:spcBef>
              <a:spcAft>
                <a:spcPct val="0"/>
              </a:spcAft>
              <a:buNone/>
              <a:defRPr/>
            </a:lvl4pPr>
            <a:lvl5pPr marL="0" lvl="4" indent="0" algn="r">
              <a:spcBef>
                <a:spcPct val="0"/>
              </a:spcBef>
              <a:spcAft>
                <a:spcPct val="0"/>
              </a:spcAft>
              <a:buNone/>
              <a:defRPr/>
            </a:lvl5pPr>
            <a:lvl6pPr marL="0" lvl="5" indent="0" algn="r">
              <a:spcBef>
                <a:spcPct val="0"/>
              </a:spcBef>
              <a:spcAft>
                <a:spcPct val="0"/>
              </a:spcAft>
              <a:buNone/>
              <a:defRPr/>
            </a:lvl6pPr>
            <a:lvl7pPr marL="0" lvl="6" indent="0" algn="r">
              <a:spcBef>
                <a:spcPct val="0"/>
              </a:spcBef>
              <a:spcAft>
                <a:spcPct val="0"/>
              </a:spcAft>
              <a:buNone/>
              <a:defRPr/>
            </a:lvl7pPr>
            <a:lvl8pPr marL="0" lvl="7" indent="0" algn="r">
              <a:spcBef>
                <a:spcPct val="0"/>
              </a:spcBef>
              <a:spcAft>
                <a:spcPct val="0"/>
              </a:spcAft>
              <a:buNone/>
              <a:defRPr/>
            </a:lvl8pPr>
            <a:lvl9pPr marL="0" lvl="8" indent="0" algn="r">
              <a:spcBef>
                <a:spcPct val="0"/>
              </a:spcBef>
              <a:spcAft>
                <a:spcPct val="0"/>
              </a:spcAft>
              <a:buNone/>
              <a:defRPr/>
            </a:lvl9pPr>
          </a:lstStyle>
          <a:p>
            <a:fld id="{00000000-1234-1234-1234-123412341234}" type="slidenum">
              <a:rPr lang="en-US" smtClean="0"/>
              <a:t>‹#›</a:t>
            </a:fld>
            <a:endParaRPr lang="en-US"/>
          </a:p>
        </p:txBody>
      </p:sp>
    </p:spTree>
    <p:extLst>
      <p:ext uri="{BB962C8B-B14F-4D97-AF65-F5344CB8AC3E}">
        <p14:creationId xmlns:p14="http://schemas.microsoft.com/office/powerpoint/2010/main" val="388274419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w/Graphic">
    <p:spTree>
      <p:nvGrpSpPr>
        <p:cNvPr id="1" name=""/>
        <p:cNvGrpSpPr/>
        <p:nvPr/>
      </p:nvGrpSpPr>
      <p:grpSpPr>
        <a:xfrm>
          <a:off x="0" y="0"/>
          <a:ext cx="0" cy="0"/>
          <a:chOff x="0" y="0"/>
          <a:chExt cx="0" cy="0"/>
        </a:xfrm>
      </p:grpSpPr>
      <p:sp>
        <p:nvSpPr>
          <p:cNvPr id="15" name="Title 1"/>
          <p:cNvSpPr>
            <a:spLocks noGrp="1"/>
          </p:cNvSpPr>
          <p:nvPr>
            <p:ph type="title"/>
          </p:nvPr>
        </p:nvSpPr>
        <p:spPr>
          <a:xfrm>
            <a:off x="4047067" y="636104"/>
            <a:ext cx="7306733" cy="1490869"/>
          </a:xfrm>
        </p:spPr>
        <p:txBody>
          <a:bodyPr anchor="t">
            <a:normAutofit/>
          </a:bodyPr>
          <a:lstStyle>
            <a:lvl1pPr>
              <a:defRPr sz="5867"/>
            </a:lvl1pPr>
          </a:lstStyle>
          <a:p>
            <a:r>
              <a:rPr lang="en-US"/>
              <a:t>Click to edit Master title style</a:t>
            </a:r>
          </a:p>
        </p:txBody>
      </p:sp>
      <p:sp>
        <p:nvSpPr>
          <p:cNvPr id="5" name="Date Placeholder 1"/>
          <p:cNvSpPr>
            <a:spLocks noGrp="1"/>
          </p:cNvSpPr>
          <p:nvPr>
            <p:ph type="dt" sz="half" idx="14"/>
          </p:nvPr>
        </p:nvSpPr>
        <p:spPr>
          <a:xfrm>
            <a:off x="838200" y="6356352"/>
            <a:ext cx="2743200" cy="365125"/>
          </a:xfrm>
        </p:spPr>
        <p:txBody>
          <a:bodyPr/>
          <a:lstStyle>
            <a:lvl1pPr>
              <a:defRPr/>
            </a:lvl1pPr>
          </a:lstStyle>
          <a:p>
            <a:fld id="{DC29174A-ACCE-453D-ABFA-7E46F23229F8}" type="datetimeFigureOut">
              <a:rPr lang="en-US" smtClean="0"/>
              <a:t>9/14/20</a:t>
            </a:fld>
            <a:endParaRPr lang="en-US"/>
          </a:p>
        </p:txBody>
      </p:sp>
      <p:pic>
        <p:nvPicPr>
          <p:cNvPr id="2" name="Picture 1"/>
          <p:cNvPicPr>
            <a:picLocks noChangeAspect="1"/>
          </p:cNvPicPr>
          <p:nvPr/>
        </p:nvPicPr>
        <p:blipFill>
          <a:blip r:embed="rId2"/>
          <a:srcRect l="10627"/>
          <a:stretch>
            <a:fillRect/>
          </a:stretch>
        </p:blipFill>
        <p:spPr>
          <a:xfrm>
            <a:off x="-1" y="0"/>
            <a:ext cx="5127199" cy="6867144"/>
          </a:xfrm>
          <a:prstGeom prst="rect">
            <a:avLst/>
          </a:prstGeom>
        </p:spPr>
      </p:pic>
      <p:pic>
        <p:nvPicPr>
          <p:cNvPr id="6" name="Picture 6"/>
          <p:cNvPicPr>
            <a:picLocks noChangeAspect="1"/>
          </p:cNvPicPr>
          <p:nvPr/>
        </p:nvPicPr>
        <p:blipFill>
          <a:blip r:embed="rId3"/>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766309"/>
      </p:ext>
    </p:extLst>
  </p:cSld>
  <p:clrMapOvr>
    <a:masterClrMapping/>
  </p:clrMapOvr>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365"/>
          <a:stretch>
            <a:fillRect/>
          </a:stretch>
        </p:blipFill>
        <p:spPr>
          <a:xfrm>
            <a:off x="14" y="0"/>
            <a:ext cx="4195271" cy="6858000"/>
          </a:xfrm>
          <a:prstGeom prst="rect">
            <a:avLst/>
          </a:prstGeom>
        </p:spPr>
      </p:pic>
      <p:sp>
        <p:nvSpPr>
          <p:cNvPr id="2" name="Title 1"/>
          <p:cNvSpPr>
            <a:spLocks noGrp="1"/>
          </p:cNvSpPr>
          <p:nvPr>
            <p:ph type="ctrTitle"/>
          </p:nvPr>
        </p:nvSpPr>
        <p:spPr>
          <a:xfrm>
            <a:off x="4876800" y="3327400"/>
            <a:ext cx="6705600" cy="1524000"/>
          </a:xfrm>
        </p:spPr>
        <p:txBody>
          <a:bodyPr>
            <a:normAutofit/>
          </a:bodyPr>
          <a:lstStyle>
            <a:lvl1pPr algn="l">
              <a:defRPr sz="5867" b="1"/>
            </a:lvl1pPr>
          </a:lstStyle>
          <a:p>
            <a:r>
              <a:rPr lang="en-US"/>
              <a:t>Click to edit Master title style</a:t>
            </a:r>
          </a:p>
        </p:txBody>
      </p:sp>
      <p:sp>
        <p:nvSpPr>
          <p:cNvPr id="3" name="Subtitle 2"/>
          <p:cNvSpPr>
            <a:spLocks noGrp="1"/>
          </p:cNvSpPr>
          <p:nvPr>
            <p:ph type="subTitle" idx="1"/>
          </p:nvPr>
        </p:nvSpPr>
        <p:spPr>
          <a:xfrm>
            <a:off x="4876800" y="5054600"/>
            <a:ext cx="6705600" cy="1016000"/>
          </a:xfrm>
        </p:spPr>
        <p:txBody>
          <a:bodyPr>
            <a:normAutofit/>
          </a:bodyPr>
          <a:lstStyle>
            <a:lvl1pPr marL="0" indent="0" algn="l">
              <a:spcBef>
                <a:spcPts val="640"/>
              </a:spcBef>
              <a:buNone/>
              <a:defRPr lang="en-US" sz="3733" kern="1200"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9" name="Picture 7"/>
          <p:cNvPicPr>
            <a:picLocks noChangeAspect="1"/>
          </p:cNvPicPr>
          <p:nvPr/>
        </p:nvPicPr>
        <p:blipFill>
          <a:blip r:embed="rId3"/>
          <a:srcRect/>
          <a:stretch>
            <a:fillRect/>
          </a:stretch>
        </p:blipFill>
        <p:spPr>
          <a:xfrm>
            <a:off x="4881033" y="949339"/>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881056" y="4953000"/>
            <a:ext cx="67013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263685"/>
      </p:ext>
    </p:extLst>
  </p:cSld>
  <p:clrMapOvr>
    <a:masterClrMapping/>
  </p:clrMapOvr>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srcRect/>
          <a:stretch>
            <a:fillRect/>
          </a:stretch>
        </p:blipFill>
        <p:spPr>
          <a:xfrm>
            <a:off x="9389271" y="64770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7" name="Footer Placeholder 4"/>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9" name="Picture 8"/>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3113966290"/>
      </p:ext>
    </p:extLst>
  </p:cSld>
  <p:clrMapOvr>
    <a:masterClrMapping/>
  </p:clrMapOvr>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Title Slide w/Graphic">
    <p:spTree>
      <p:nvGrpSpPr>
        <p:cNvPr id="1" name=""/>
        <p:cNvGrpSpPr/>
        <p:nvPr/>
      </p:nvGrpSpPr>
      <p:grpSpPr>
        <a:xfrm>
          <a:off x="0" y="0"/>
          <a:ext cx="0" cy="0"/>
          <a:chOff x="0" y="0"/>
          <a:chExt cx="0" cy="0"/>
        </a:xfrm>
      </p:grpSpPr>
      <p:cxnSp>
        <p:nvCxnSpPr>
          <p:cNvPr id="6" name="Straight Connector 5"/>
          <p:cNvCxnSpPr/>
          <p:nvPr/>
        </p:nvCxnSpPr>
        <p:spPr>
          <a:xfrm>
            <a:off x="4881056" y="5757863"/>
            <a:ext cx="67013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pic>
        <p:nvPicPr>
          <p:cNvPr id="7" name="Picture 7"/>
          <p:cNvPicPr>
            <a:picLocks noChangeAspect="1"/>
          </p:cNvPicPr>
          <p:nvPr/>
        </p:nvPicPr>
        <p:blipFill>
          <a:blip r:embed="rId2"/>
          <a:srcRect/>
          <a:stretch>
            <a:fillRect/>
          </a:stretch>
        </p:blipFill>
        <p:spPr>
          <a:xfrm>
            <a:off x="4881033" y="949339"/>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4881053" y="3124204"/>
            <a:ext cx="6700444" cy="1774053"/>
          </a:xfrm>
        </p:spPr>
        <p:txBody>
          <a:bodyPr anchor="b">
            <a:normAutofit/>
          </a:bodyPr>
          <a:lstStyle>
            <a:lvl1pPr algn="l">
              <a:lnSpc>
                <a:spcPct val="100000"/>
              </a:lnSpc>
              <a:defRPr sz="5867" b="1" baseline="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4881034" y="5992447"/>
            <a:ext cx="6700445" cy="865567"/>
          </a:xfrm>
        </p:spPr>
        <p:txBody>
          <a:bodyPr>
            <a:normAutofit/>
          </a:bodyPr>
          <a:lstStyle>
            <a:lvl1pPr marL="0" indent="0" algn="l">
              <a:buNone/>
              <a:defRPr lang="en-US" sz="2667">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8" name="Text Placeholder 37"/>
          <p:cNvSpPr>
            <a:spLocks noGrp="1"/>
          </p:cNvSpPr>
          <p:nvPr>
            <p:ph type="body" sz="quarter" idx="13"/>
          </p:nvPr>
        </p:nvSpPr>
        <p:spPr>
          <a:xfrm>
            <a:off x="4881058" y="4953865"/>
            <a:ext cx="6700100" cy="656704"/>
          </a:xfrm>
        </p:spPr>
        <p:txBody>
          <a:bodyPr/>
          <a:lstStyle>
            <a:lvl1pPr marL="0" indent="0">
              <a:buNone/>
              <a:defRPr sz="3733"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Picture Placeholder 11"/>
          <p:cNvSpPr>
            <a:spLocks noGrp="1" noChangeAspect="1"/>
          </p:cNvSpPr>
          <p:nvPr>
            <p:ph type="pic" sz="quarter" idx="14" hasCustomPrompt="1"/>
          </p:nvPr>
        </p:nvSpPr>
        <p:spPr>
          <a:xfrm>
            <a:off x="-304798" y="0"/>
            <a:ext cx="4275041" cy="68580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pattFill prst="pct50">
            <a:fgClr>
              <a:srgbClr val="003AAD"/>
            </a:fgClr>
            <a:bgClr>
              <a:schemeClr val="bg1">
                <a:lumMod val="95000"/>
              </a:schemeClr>
            </a:bgClr>
          </a:pattFill>
          <a:ln>
            <a:solidFill>
              <a:schemeClr val="bg1">
                <a:lumMod val="65000"/>
              </a:schemeClr>
            </a:solidFill>
          </a:ln>
        </p:spPr>
        <p:txBody>
          <a:bodyPr wrap="square" anchor="ctr">
            <a:noAutofit/>
          </a:bodyPr>
          <a:lstStyle>
            <a:lvl1pPr marL="0" indent="0" algn="ctr">
              <a:buNone/>
              <a:defRPr sz="2400" baseline="0">
                <a:latin typeface="+mj-lt"/>
              </a:defRPr>
            </a:lvl1pPr>
          </a:lstStyle>
          <a:p>
            <a:r>
              <a:rPr lang="en-US"/>
              <a:t>Insert Image</a:t>
            </a:r>
          </a:p>
        </p:txBody>
      </p:sp>
    </p:spTree>
    <p:extLst>
      <p:ext uri="{BB962C8B-B14F-4D97-AF65-F5344CB8AC3E}">
        <p14:creationId xmlns:p14="http://schemas.microsoft.com/office/powerpoint/2010/main" val="4193617291"/>
      </p:ext>
    </p:extLst>
  </p:cSld>
  <p:clrMapOvr>
    <a:masterClrMapping/>
  </p:clrMapOvr>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5" name="Straight Connector 4"/>
          <p:cNvCxnSpPr/>
          <p:nvPr/>
        </p:nvCxnSpPr>
        <p:spPr>
          <a:xfrm flipV="1">
            <a:off x="452967" y="-15873"/>
            <a:ext cx="1153584" cy="860425"/>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0" y="203214"/>
            <a:ext cx="795867" cy="59531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9" y="388951"/>
            <a:ext cx="1606551" cy="1200151"/>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0814051" y="5557840"/>
            <a:ext cx="1388533" cy="1036637"/>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9886975" y="5675313"/>
            <a:ext cx="1570567" cy="117316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11112529" y="6330952"/>
            <a:ext cx="692151" cy="517525"/>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460515" y="3857625"/>
            <a:ext cx="93429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srcRect/>
          <a:stretch>
            <a:fillRect/>
          </a:stretch>
        </p:blipFill>
        <p:spPr>
          <a:xfrm>
            <a:off x="1460500" y="949339"/>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1460500" y="1674870"/>
            <a:ext cx="9342043" cy="1323439"/>
          </a:xfrm>
        </p:spPr>
        <p:txBody>
          <a:bodyPr anchor="b" anchorCtr="0">
            <a:noAutofit/>
          </a:bodyPr>
          <a:lstStyle>
            <a:lvl1pPr algn="l">
              <a:lnSpc>
                <a:spcPct val="100000"/>
              </a:lnSpc>
              <a:defRPr sz="4800" b="1" baseline="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1460500" y="4092490"/>
            <a:ext cx="9342045" cy="1627567"/>
          </a:xfrm>
        </p:spPr>
        <p:txBody>
          <a:bodyPr>
            <a:normAutofit/>
          </a:bodyPr>
          <a:lstStyle>
            <a:lvl1pPr marL="0" indent="0" algn="l">
              <a:buNone/>
              <a:defRPr lang="en-US" sz="2667">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8" name="Text Placeholder 37"/>
          <p:cNvSpPr>
            <a:spLocks noGrp="1"/>
          </p:cNvSpPr>
          <p:nvPr>
            <p:ph type="body" sz="quarter" idx="13"/>
          </p:nvPr>
        </p:nvSpPr>
        <p:spPr>
          <a:xfrm>
            <a:off x="1460500" y="3053907"/>
            <a:ext cx="9341563" cy="656704"/>
          </a:xfrm>
        </p:spPr>
        <p:txBody>
          <a:bodyPr>
            <a:noAutofit/>
          </a:bodyPr>
          <a:lstStyle>
            <a:lvl1pPr marL="0" indent="0">
              <a:buNone/>
              <a:defRPr sz="3733"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Footer Placeholder 4"/>
          <p:cNvSpPr>
            <a:spLocks noGrp="1"/>
          </p:cNvSpPr>
          <p:nvPr>
            <p:ph type="ftr" sz="quarter" idx="14"/>
          </p:nvPr>
        </p:nvSpPr>
        <p:spPr/>
        <p:txBody>
          <a:bodyPr/>
          <a:lstStyle>
            <a:lvl1pPr>
              <a:defRPr kern="1200" spc="0">
                <a:solidFill>
                  <a:schemeClr val="tx1">
                    <a:tint val="75000"/>
                  </a:schemeClr>
                </a:solidFill>
                <a:latin typeface="+mn-lt"/>
                <a:cs typeface="+mn-cs"/>
              </a:defRPr>
            </a:lvl1pPr>
          </a:lstStyle>
          <a:p>
            <a:endParaRPr lang="en-US"/>
          </a:p>
        </p:txBody>
      </p:sp>
      <p:sp>
        <p:nvSpPr>
          <p:cNvPr id="16" name="Slide Number Placeholder 5"/>
          <p:cNvSpPr>
            <a:spLocks noGrp="1"/>
          </p:cNvSpPr>
          <p:nvPr>
            <p:ph type="sldNum" sz="quarter" idx="15"/>
          </p:nvPr>
        </p:nvSpPr>
        <p:spPr/>
        <p:txBody>
          <a:bodyPr/>
          <a:lstStyle>
            <a:lvl1pPr>
              <a:defRPr/>
            </a:lvl1pPr>
          </a:lstStyle>
          <a:p>
            <a:fld id="{5DC0D074-CA01-4C5A-ACBA-B24EAF9102A8}" type="slidenum">
              <a:rPr lang="en-US" smtClean="0"/>
              <a:t>‹#›</a:t>
            </a:fld>
            <a:endParaRPr lang="en-US"/>
          </a:p>
        </p:txBody>
      </p:sp>
      <p:sp>
        <p:nvSpPr>
          <p:cNvPr id="17" name="Date Placeholder 1"/>
          <p:cNvSpPr>
            <a:spLocks noGrp="1"/>
          </p:cNvSpPr>
          <p:nvPr>
            <p:ph type="dt" sz="half" idx="16"/>
          </p:nvPr>
        </p:nvSpPr>
        <p:spPr>
          <a:xfrm>
            <a:off x="838200" y="6356352"/>
            <a:ext cx="2743200" cy="365125"/>
          </a:xfrm>
        </p:spPr>
        <p:txBody>
          <a:bodyPr/>
          <a:lstStyle>
            <a:lvl1pPr>
              <a:defRPr>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spTree>
    <p:extLst>
      <p:ext uri="{BB962C8B-B14F-4D97-AF65-F5344CB8AC3E}">
        <p14:creationId xmlns:p14="http://schemas.microsoft.com/office/powerpoint/2010/main" val="733729776"/>
      </p:ext>
    </p:extLst>
  </p:cSld>
  <p:clrMapOvr>
    <a:masterClrMapping/>
  </p:clrMapOvr>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Title 1"/>
          <p:cNvSpPr>
            <a:spLocks noGrp="1"/>
          </p:cNvSpPr>
          <p:nvPr>
            <p:ph type="title"/>
          </p:nvPr>
        </p:nvSpPr>
        <p:spPr>
          <a:xfrm>
            <a:off x="3928533" y="601633"/>
            <a:ext cx="7425267" cy="769441"/>
          </a:xfrm>
        </p:spPr>
        <p:txBody>
          <a:bodyPr anchor="b">
            <a:noAutofit/>
          </a:bodyPr>
          <a:lstStyle>
            <a:lvl1pPr algn="l">
              <a:lnSpc>
                <a:spcPct val="100000"/>
              </a:lnSpc>
              <a:defRPr sz="4267" baseline="0"/>
            </a:lvl1pPr>
          </a:lstStyle>
          <a:p>
            <a:r>
              <a:rPr lang="en-US"/>
              <a:t>Click to edit Master title style</a:t>
            </a:r>
          </a:p>
        </p:txBody>
      </p:sp>
      <p:sp>
        <p:nvSpPr>
          <p:cNvPr id="9" name="Text Placeholder 18"/>
          <p:cNvSpPr>
            <a:spLocks noGrp="1"/>
          </p:cNvSpPr>
          <p:nvPr>
            <p:ph type="body" sz="quarter" idx="14"/>
          </p:nvPr>
        </p:nvSpPr>
        <p:spPr>
          <a:xfrm>
            <a:off x="3928533" y="1629646"/>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0" name="Text Placeholder 20"/>
          <p:cNvSpPr>
            <a:spLocks noGrp="1"/>
          </p:cNvSpPr>
          <p:nvPr>
            <p:ph type="body" sz="quarter" idx="15"/>
          </p:nvPr>
        </p:nvSpPr>
        <p:spPr>
          <a:xfrm>
            <a:off x="3928533" y="2215853"/>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baseline="0"/>
            </a:lvl1pPr>
            <a:lvl3pPr marL="1219170" indent="0">
              <a:buNone/>
              <a:defRPr/>
            </a:lvl3pPr>
          </a:lstStyle>
          <a:p>
            <a:pPr lvl="0"/>
            <a:r>
              <a:rPr lang="en-US"/>
              <a:t>Click to edit Master text styles</a:t>
            </a:r>
          </a:p>
        </p:txBody>
      </p:sp>
      <p:sp>
        <p:nvSpPr>
          <p:cNvPr id="11" name="Text Placeholder 18"/>
          <p:cNvSpPr>
            <a:spLocks noGrp="1"/>
          </p:cNvSpPr>
          <p:nvPr>
            <p:ph type="body" sz="quarter" idx="16"/>
          </p:nvPr>
        </p:nvSpPr>
        <p:spPr>
          <a:xfrm>
            <a:off x="3928533" y="3106714"/>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2" name="Text Placeholder 20"/>
          <p:cNvSpPr>
            <a:spLocks noGrp="1"/>
          </p:cNvSpPr>
          <p:nvPr>
            <p:ph type="body" sz="quarter" idx="17"/>
          </p:nvPr>
        </p:nvSpPr>
        <p:spPr>
          <a:xfrm>
            <a:off x="3928533" y="3692922"/>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baseline="0"/>
            </a:lvl1pPr>
            <a:lvl3pPr marL="1219170" indent="0">
              <a:buNone/>
              <a:defRPr/>
            </a:lvl3pPr>
          </a:lstStyle>
          <a:p>
            <a:pPr lvl="0"/>
            <a:r>
              <a:rPr lang="en-US"/>
              <a:t>Click to edit Master text styles</a:t>
            </a:r>
          </a:p>
        </p:txBody>
      </p:sp>
      <p:sp>
        <p:nvSpPr>
          <p:cNvPr id="13" name="Text Placeholder 18"/>
          <p:cNvSpPr>
            <a:spLocks noGrp="1"/>
          </p:cNvSpPr>
          <p:nvPr>
            <p:ph type="body" sz="quarter" idx="18"/>
          </p:nvPr>
        </p:nvSpPr>
        <p:spPr>
          <a:xfrm>
            <a:off x="3928533" y="4583785"/>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4" name="Text Placeholder 20"/>
          <p:cNvSpPr>
            <a:spLocks noGrp="1"/>
          </p:cNvSpPr>
          <p:nvPr>
            <p:ph type="body" sz="quarter" idx="19"/>
          </p:nvPr>
        </p:nvSpPr>
        <p:spPr>
          <a:xfrm>
            <a:off x="3928533" y="5169991"/>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a:lvl1pPr>
            <a:lvl3pPr marL="1219170" indent="0">
              <a:buNone/>
              <a:defRPr/>
            </a:lvl3pPr>
          </a:lstStyle>
          <a:p>
            <a:pPr lvl="0"/>
            <a:r>
              <a:rPr lang="en-US"/>
              <a:t>Click to edit Master text styles</a:t>
            </a:r>
          </a:p>
        </p:txBody>
      </p:sp>
      <p:sp>
        <p:nvSpPr>
          <p:cNvPr id="15" name="Picture Placeholder 7"/>
          <p:cNvSpPr>
            <a:spLocks noGrp="1"/>
          </p:cNvSpPr>
          <p:nvPr>
            <p:ph type="pic" sz="quarter" idx="20"/>
          </p:nvPr>
        </p:nvSpPr>
        <p:spPr>
          <a:xfrm>
            <a:off x="0" y="0"/>
            <a:ext cx="3598333"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17" name="Footer Placeholder 4"/>
          <p:cNvSpPr>
            <a:spLocks noGrp="1"/>
          </p:cNvSpPr>
          <p:nvPr>
            <p:ph type="ftr" sz="quarter" idx="21"/>
          </p:nvPr>
        </p:nvSpPr>
        <p:spPr/>
        <p:txBody>
          <a:bodyPr/>
          <a:lstStyle>
            <a:lvl1pPr>
              <a:defRPr kern="1200" spc="0">
                <a:solidFill>
                  <a:schemeClr val="tx1">
                    <a:tint val="75000"/>
                  </a:schemeClr>
                </a:solidFill>
                <a:latin typeface="+mn-lt"/>
                <a:cs typeface="+mn-cs"/>
              </a:defRPr>
            </a:lvl1pPr>
          </a:lstStyle>
          <a:p>
            <a:endParaRPr lang="en-US"/>
          </a:p>
        </p:txBody>
      </p:sp>
      <p:sp>
        <p:nvSpPr>
          <p:cNvPr id="18" name="Slide Number Placeholder 5"/>
          <p:cNvSpPr>
            <a:spLocks noGrp="1"/>
          </p:cNvSpPr>
          <p:nvPr>
            <p:ph type="sldNum" sz="quarter" idx="22"/>
          </p:nvPr>
        </p:nvSpPr>
        <p:spPr/>
        <p:txBody>
          <a:bodyPr/>
          <a:lstStyle>
            <a:lvl1pPr>
              <a:defRPr/>
            </a:lvl1pPr>
          </a:lstStyle>
          <a:p>
            <a:fld id="{5DC0D074-CA01-4C5A-ACBA-B24EAF9102A8}" type="slidenum">
              <a:rPr lang="en-US" smtClean="0"/>
              <a:t>‹#›</a:t>
            </a:fld>
            <a:endParaRPr lang="en-US"/>
          </a:p>
        </p:txBody>
      </p:sp>
      <p:sp>
        <p:nvSpPr>
          <p:cNvPr id="19" name="Date Placeholder 1"/>
          <p:cNvSpPr>
            <a:spLocks noGrp="1"/>
          </p:cNvSpPr>
          <p:nvPr>
            <p:ph type="dt" sz="half" idx="23"/>
          </p:nvPr>
        </p:nvSpPr>
        <p:spPr>
          <a:xfrm>
            <a:off x="7416800" y="6356352"/>
            <a:ext cx="2743200" cy="365125"/>
          </a:xfrm>
        </p:spPr>
        <p:txBody>
          <a:bodyPr/>
          <a:lstStyle>
            <a:lvl1pPr>
              <a:defRPr/>
            </a:lvl1pPr>
          </a:lstStyle>
          <a:p>
            <a:fld id="{DC29174A-ACCE-453D-ABFA-7E46F23229F8}" type="datetimeFigureOut">
              <a:rPr lang="en-US" smtClean="0"/>
              <a:t>9/14/20</a:t>
            </a:fld>
            <a:endParaRPr lang="en-US"/>
          </a:p>
        </p:txBody>
      </p:sp>
      <p:pic>
        <p:nvPicPr>
          <p:cNvPr id="20"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552604076"/>
      </p:ext>
    </p:extLst>
  </p:cSld>
  <p:clrMapOvr>
    <a:masterClrMapping/>
  </p:clrMapOvr>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ontent w/Graphic">
    <p:spTree>
      <p:nvGrpSpPr>
        <p:cNvPr id="1" name=""/>
        <p:cNvGrpSpPr/>
        <p:nvPr/>
      </p:nvGrpSpPr>
      <p:grpSpPr>
        <a:xfrm>
          <a:off x="0" y="0"/>
          <a:ext cx="0" cy="0"/>
          <a:chOff x="0" y="0"/>
          <a:chExt cx="0" cy="0"/>
        </a:xfrm>
      </p:grpSpPr>
      <p:sp>
        <p:nvSpPr>
          <p:cNvPr id="2" name="Title 1"/>
          <p:cNvSpPr>
            <a:spLocks noGrp="1"/>
          </p:cNvSpPr>
          <p:nvPr>
            <p:ph type="title"/>
          </p:nvPr>
        </p:nvSpPr>
        <p:spPr>
          <a:xfrm>
            <a:off x="4064000" y="422273"/>
            <a:ext cx="7518400" cy="1143000"/>
          </a:xfrm>
        </p:spPr>
        <p:txBody>
          <a:bodyPr anchor="b">
            <a:noAutofit/>
          </a:bodyPr>
          <a:lstStyle>
            <a:lvl1pPr algn="l">
              <a:defRPr sz="4800"/>
            </a:lvl1pPr>
          </a:lstStyle>
          <a:p>
            <a:r>
              <a:rPr lang="en-US"/>
              <a:t>Click to edit Master title style</a:t>
            </a:r>
          </a:p>
        </p:txBody>
      </p:sp>
      <p:sp>
        <p:nvSpPr>
          <p:cNvPr id="3" name="Content Placeholder 2"/>
          <p:cNvSpPr>
            <a:spLocks noGrp="1"/>
          </p:cNvSpPr>
          <p:nvPr>
            <p:ph idx="1"/>
          </p:nvPr>
        </p:nvSpPr>
        <p:spPr>
          <a:xfrm>
            <a:off x="4064000" y="1747837"/>
            <a:ext cx="7518400" cy="4525963"/>
          </a:xfrm>
        </p:spPr>
        <p:txBody>
          <a:bodyPr>
            <a:normAutofit/>
          </a:bodyPr>
          <a:lstStyle>
            <a:lvl1pPr algn="l">
              <a:defRPr sz="3733"/>
            </a:lvl1pPr>
            <a:lvl2pPr algn="l">
              <a:defRPr sz="3200"/>
            </a:lvl2pPr>
            <a:lvl3pPr algn="l">
              <a:defRPr sz="2667"/>
            </a:lvl3pPr>
            <a:lvl4pPr algn="l">
              <a:defRPr sz="2400"/>
            </a:lvl4pPr>
            <a:lvl5pPr algn="l">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6"/>
          </p:nvPr>
        </p:nvSpPr>
        <p:spPr>
          <a:xfrm>
            <a:off x="0" y="0"/>
            <a:ext cx="3581400"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6" name="Footer Placeholder 4"/>
          <p:cNvSpPr>
            <a:spLocks noGrp="1"/>
          </p:cNvSpPr>
          <p:nvPr>
            <p:ph type="ftr" sz="quarter" idx="17"/>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5"/>
          <p:cNvSpPr>
            <a:spLocks noGrp="1"/>
          </p:cNvSpPr>
          <p:nvPr>
            <p:ph type="sldNum" sz="quarter" idx="18"/>
          </p:nvPr>
        </p:nvSpPr>
        <p:spPr/>
        <p:txBody>
          <a:bodyPr/>
          <a:lstStyle>
            <a:lvl1pPr>
              <a:defRPr/>
            </a:lvl1pPr>
          </a:lstStyle>
          <a:p>
            <a:fld id="{5DC0D074-CA01-4C5A-ACBA-B24EAF9102A8}" type="slidenum">
              <a:rPr lang="en-US" smtClean="0"/>
              <a:t>‹#›</a:t>
            </a:fld>
            <a:endParaRPr lang="en-US"/>
          </a:p>
        </p:txBody>
      </p:sp>
      <p:sp>
        <p:nvSpPr>
          <p:cNvPr id="9" name="Date Placeholder 1"/>
          <p:cNvSpPr>
            <a:spLocks noGrp="1"/>
          </p:cNvSpPr>
          <p:nvPr>
            <p:ph type="dt" sz="half" idx="19"/>
          </p:nvPr>
        </p:nvSpPr>
        <p:spPr>
          <a:xfrm>
            <a:off x="7416800" y="6356352"/>
            <a:ext cx="2743200" cy="365125"/>
          </a:xfrm>
        </p:spPr>
        <p:txBody>
          <a:bodyPr/>
          <a:lstStyle>
            <a:lvl1pPr>
              <a:defRPr/>
            </a:lvl1pPr>
          </a:lstStyle>
          <a:p>
            <a:fld id="{DC29174A-ACCE-453D-ABFA-7E46F23229F8}" type="datetimeFigureOut">
              <a:rPr lang="en-US" smtClean="0"/>
              <a:t>9/14/20</a:t>
            </a:fld>
            <a:endParaRPr lang="en-US"/>
          </a:p>
        </p:txBody>
      </p:sp>
      <p:pic>
        <p:nvPicPr>
          <p:cNvPr id="10"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3357013681"/>
      </p:ext>
    </p:extLst>
  </p:cSld>
  <p:clrMapOvr>
    <a:masterClrMapping/>
  </p:clrMapOvr>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4" name="Straight Connector 3"/>
          <p:cNvCxnSpPr/>
          <p:nvPr/>
        </p:nvCxnSpPr>
        <p:spPr>
          <a:xfrm flipV="1">
            <a:off x="696406" y="10"/>
            <a:ext cx="1900767" cy="1417639"/>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7" y="360377"/>
            <a:ext cx="2747433" cy="2049463"/>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2095500" y="-12698"/>
            <a:ext cx="1856317" cy="13843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1109133" y="1709741"/>
            <a:ext cx="10244667" cy="2421995"/>
          </a:xfrm>
        </p:spPr>
        <p:txBody>
          <a:bodyPr anchor="b"/>
          <a:lstStyle>
            <a:lvl1pPr algn="l">
              <a:defRPr sz="5867">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2"/>
          <p:cNvSpPr>
            <a:spLocks noGrp="1"/>
          </p:cNvSpPr>
          <p:nvPr>
            <p:ph type="body" idx="1"/>
          </p:nvPr>
        </p:nvSpPr>
        <p:spPr>
          <a:xfrm>
            <a:off x="1109133" y="4176573"/>
            <a:ext cx="10244667" cy="1500187"/>
          </a:xfrm>
        </p:spPr>
        <p:txBody>
          <a:bodyPr/>
          <a:lstStyle>
            <a:lvl1pPr marL="0" indent="0">
              <a:buNone/>
              <a:defRPr sz="3200">
                <a:solidFill>
                  <a:schemeClr val="tx1">
                    <a:lumMod val="50000"/>
                    <a:lumOff val="50000"/>
                  </a:schemeClr>
                </a:solidFill>
                <a:latin typeface="Arial" panose="020B0604020202020204" pitchFamily="34" charset="0"/>
                <a:cs typeface="Arial" panose="020B0604020202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10" name="Footer Placeholder 4"/>
          <p:cNvSpPr>
            <a:spLocks noGrp="1"/>
          </p:cNvSpPr>
          <p:nvPr>
            <p:ph type="ftr" sz="quarter" idx="10"/>
          </p:nvPr>
        </p:nvSpPr>
        <p:spPr/>
        <p:txBody>
          <a:bodyPr/>
          <a:lstStyle>
            <a:lvl1pPr>
              <a:defRPr kern="1200" spc="0">
                <a:solidFill>
                  <a:schemeClr val="tx1">
                    <a:tint val="75000"/>
                  </a:schemeClr>
                </a:solidFill>
                <a:latin typeface="+mn-lt"/>
                <a:cs typeface="+mn-cs"/>
              </a:defRPr>
            </a:lvl1pPr>
          </a:lstStyle>
          <a:p>
            <a:endParaRPr lang="en-US"/>
          </a:p>
        </p:txBody>
      </p:sp>
      <p:sp>
        <p:nvSpPr>
          <p:cNvPr id="11" name="Slide Number Placeholder 5"/>
          <p:cNvSpPr>
            <a:spLocks noGrp="1"/>
          </p:cNvSpPr>
          <p:nvPr>
            <p:ph type="sldNum" sz="quarter" idx="11"/>
          </p:nvPr>
        </p:nvSpPr>
        <p:spPr/>
        <p:txBody>
          <a:bodyPr/>
          <a:lstStyle>
            <a:lvl1pPr>
              <a:defRPr/>
            </a:lvl1pPr>
          </a:lstStyle>
          <a:p>
            <a:fld id="{5DC0D074-CA01-4C5A-ACBA-B24EAF9102A8}" type="slidenum">
              <a:rPr lang="en-US" smtClean="0"/>
              <a:t>‹#›</a:t>
            </a:fld>
            <a:endParaRPr lang="en-US"/>
          </a:p>
        </p:txBody>
      </p:sp>
      <p:sp>
        <p:nvSpPr>
          <p:cNvPr id="12" name="Date Placeholder 1"/>
          <p:cNvSpPr>
            <a:spLocks noGrp="1"/>
          </p:cNvSpPr>
          <p:nvPr>
            <p:ph type="dt" sz="half" idx="12"/>
          </p:nvPr>
        </p:nvSpPr>
        <p:spPr>
          <a:xfrm>
            <a:off x="838200" y="6356352"/>
            <a:ext cx="2743200" cy="365125"/>
          </a:xfrm>
        </p:spPr>
        <p:txBody>
          <a:bodyPr/>
          <a:lstStyle>
            <a:lvl1pPr>
              <a:defRPr>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pic>
        <p:nvPicPr>
          <p:cNvPr id="13"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896601"/>
      </p:ext>
    </p:extLst>
  </p:cSld>
  <p:clrMapOvr>
    <a:masterClrMapping/>
  </p:clrMapOvr>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ection Header w/Graphic">
    <p:spTree>
      <p:nvGrpSpPr>
        <p:cNvPr id="1" name=""/>
        <p:cNvGrpSpPr/>
        <p:nvPr/>
      </p:nvGrpSpPr>
      <p:grpSpPr>
        <a:xfrm>
          <a:off x="0" y="0"/>
          <a:ext cx="0" cy="0"/>
          <a:chOff x="0" y="0"/>
          <a:chExt cx="0" cy="0"/>
        </a:xfrm>
      </p:grpSpPr>
      <p:sp>
        <p:nvSpPr>
          <p:cNvPr id="15" name="Title 1"/>
          <p:cNvSpPr>
            <a:spLocks noGrp="1"/>
          </p:cNvSpPr>
          <p:nvPr>
            <p:ph type="title"/>
          </p:nvPr>
        </p:nvSpPr>
        <p:spPr>
          <a:xfrm>
            <a:off x="4047067" y="636104"/>
            <a:ext cx="7306733" cy="1490869"/>
          </a:xfrm>
        </p:spPr>
        <p:txBody>
          <a:bodyPr anchor="t">
            <a:normAutofit/>
          </a:bodyPr>
          <a:lstStyle>
            <a:lvl1pPr>
              <a:defRPr sz="5867"/>
            </a:lvl1pPr>
          </a:lstStyle>
          <a:p>
            <a:r>
              <a:rPr lang="en-US"/>
              <a:t>Click to edit Master title style</a:t>
            </a:r>
          </a:p>
        </p:txBody>
      </p:sp>
      <p:sp>
        <p:nvSpPr>
          <p:cNvPr id="5" name="Date Placeholder 1"/>
          <p:cNvSpPr>
            <a:spLocks noGrp="1"/>
          </p:cNvSpPr>
          <p:nvPr>
            <p:ph type="dt" sz="half" idx="14"/>
          </p:nvPr>
        </p:nvSpPr>
        <p:spPr>
          <a:xfrm>
            <a:off x="838200" y="6356352"/>
            <a:ext cx="2743200" cy="365125"/>
          </a:xfrm>
        </p:spPr>
        <p:txBody>
          <a:bodyPr/>
          <a:lstStyle>
            <a:lvl1pPr>
              <a:defRPr/>
            </a:lvl1pPr>
          </a:lstStyle>
          <a:p>
            <a:fld id="{DC29174A-ACCE-453D-ABFA-7E46F23229F8}" type="datetimeFigureOut">
              <a:rPr lang="en-US" smtClean="0"/>
              <a:t>9/14/20</a:t>
            </a:fld>
            <a:endParaRPr lang="en-US"/>
          </a:p>
        </p:txBody>
      </p:sp>
      <p:pic>
        <p:nvPicPr>
          <p:cNvPr id="2" name="Picture 1"/>
          <p:cNvPicPr>
            <a:picLocks noChangeAspect="1"/>
          </p:cNvPicPr>
          <p:nvPr/>
        </p:nvPicPr>
        <p:blipFill>
          <a:blip r:embed="rId2"/>
          <a:srcRect l="10627"/>
          <a:stretch>
            <a:fillRect/>
          </a:stretch>
        </p:blipFill>
        <p:spPr>
          <a:xfrm>
            <a:off x="-1" y="0"/>
            <a:ext cx="5127199" cy="6867144"/>
          </a:xfrm>
          <a:prstGeom prst="rect">
            <a:avLst/>
          </a:prstGeom>
        </p:spPr>
      </p:pic>
      <p:pic>
        <p:nvPicPr>
          <p:cNvPr id="6" name="Picture 6"/>
          <p:cNvPicPr>
            <a:picLocks noChangeAspect="1"/>
          </p:cNvPicPr>
          <p:nvPr/>
        </p:nvPicPr>
        <p:blipFill>
          <a:blip r:embed="rId3"/>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693941"/>
      </p:ext>
    </p:extLst>
  </p:cSld>
  <p:clrMapOvr>
    <a:masterClrMapping/>
  </p:clrMapOvr>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Section Header w/Graphic">
    <p:spTree>
      <p:nvGrpSpPr>
        <p:cNvPr id="1" name=""/>
        <p:cNvGrpSpPr/>
        <p:nvPr/>
      </p:nvGrpSpPr>
      <p:grpSpPr>
        <a:xfrm>
          <a:off x="0" y="0"/>
          <a:ext cx="0" cy="0"/>
          <a:chOff x="0" y="0"/>
          <a:chExt cx="0" cy="0"/>
        </a:xfrm>
      </p:grpSpPr>
      <p:sp>
        <p:nvSpPr>
          <p:cNvPr id="15" name="Title 1"/>
          <p:cNvSpPr>
            <a:spLocks noGrp="1"/>
          </p:cNvSpPr>
          <p:nvPr>
            <p:ph type="title"/>
          </p:nvPr>
        </p:nvSpPr>
        <p:spPr>
          <a:xfrm>
            <a:off x="4047067" y="636104"/>
            <a:ext cx="7306733" cy="1490869"/>
          </a:xfrm>
        </p:spPr>
        <p:txBody>
          <a:bodyPr anchor="t">
            <a:normAutofit/>
          </a:bodyPr>
          <a:lstStyle>
            <a:lvl1pPr>
              <a:defRPr sz="5867"/>
            </a:lvl1pPr>
          </a:lstStyle>
          <a:p>
            <a:r>
              <a:rPr lang="en-US"/>
              <a:t>Click to edit Master title style</a:t>
            </a:r>
          </a:p>
        </p:txBody>
      </p:sp>
      <p:sp>
        <p:nvSpPr>
          <p:cNvPr id="5" name="Date Placeholder 1"/>
          <p:cNvSpPr>
            <a:spLocks noGrp="1"/>
          </p:cNvSpPr>
          <p:nvPr>
            <p:ph type="dt" sz="half" idx="14"/>
          </p:nvPr>
        </p:nvSpPr>
        <p:spPr>
          <a:xfrm>
            <a:off x="838200" y="6356352"/>
            <a:ext cx="2743200" cy="365125"/>
          </a:xfrm>
        </p:spPr>
        <p:txBody>
          <a:bodyPr/>
          <a:lstStyle>
            <a:lvl1pPr>
              <a:defRPr/>
            </a:lvl1pPr>
          </a:lstStyle>
          <a:p>
            <a:fld id="{DC29174A-ACCE-453D-ABFA-7E46F23229F8}" type="datetimeFigureOut">
              <a:rPr lang="en-US" smtClean="0"/>
              <a:t>9/14/20</a:t>
            </a:fld>
            <a:endParaRPr lang="en-US"/>
          </a:p>
        </p:txBody>
      </p:sp>
      <p:pic>
        <p:nvPicPr>
          <p:cNvPr id="6"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11"/>
          <p:cNvSpPr>
            <a:spLocks noGrp="1" noChangeAspect="1"/>
          </p:cNvSpPr>
          <p:nvPr>
            <p:ph type="pic" sz="quarter" idx="15" hasCustomPrompt="1"/>
          </p:nvPr>
        </p:nvSpPr>
        <p:spPr>
          <a:xfrm>
            <a:off x="-304798" y="0"/>
            <a:ext cx="4275041" cy="68580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pattFill prst="pct50">
            <a:fgClr>
              <a:srgbClr val="003AAD"/>
            </a:fgClr>
            <a:bgClr>
              <a:schemeClr val="bg1">
                <a:lumMod val="95000"/>
              </a:schemeClr>
            </a:bgClr>
          </a:pattFill>
          <a:ln>
            <a:solidFill>
              <a:schemeClr val="bg1">
                <a:lumMod val="65000"/>
              </a:schemeClr>
            </a:solidFill>
          </a:ln>
        </p:spPr>
        <p:txBody>
          <a:bodyPr wrap="square" anchor="ctr">
            <a:noAutofit/>
          </a:bodyPr>
          <a:lstStyle>
            <a:lvl1pPr marL="0" indent="0" algn="ctr">
              <a:buNone/>
              <a:defRPr sz="2400" baseline="0">
                <a:latin typeface="+mj-lt"/>
              </a:defRPr>
            </a:lvl1pPr>
          </a:lstStyle>
          <a:p>
            <a:r>
              <a:rPr lang="en-US"/>
              <a:t>Insert Image</a:t>
            </a:r>
          </a:p>
        </p:txBody>
      </p:sp>
    </p:spTree>
    <p:extLst>
      <p:ext uri="{BB962C8B-B14F-4D97-AF65-F5344CB8AC3E}">
        <p14:creationId xmlns:p14="http://schemas.microsoft.com/office/powerpoint/2010/main" val="2562817509"/>
      </p:ext>
    </p:extLst>
  </p:cSld>
  <p:clrMapOvr>
    <a:masterClrMapping/>
  </p:clrMapOvr>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6" name="Footer Placeholder 5"/>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9"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306663428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ction Header w/Graphic">
    <p:spTree>
      <p:nvGrpSpPr>
        <p:cNvPr id="1" name=""/>
        <p:cNvGrpSpPr/>
        <p:nvPr/>
      </p:nvGrpSpPr>
      <p:grpSpPr>
        <a:xfrm>
          <a:off x="0" y="0"/>
          <a:ext cx="0" cy="0"/>
          <a:chOff x="0" y="0"/>
          <a:chExt cx="0" cy="0"/>
        </a:xfrm>
      </p:grpSpPr>
      <p:sp>
        <p:nvSpPr>
          <p:cNvPr id="15" name="Title 1"/>
          <p:cNvSpPr>
            <a:spLocks noGrp="1"/>
          </p:cNvSpPr>
          <p:nvPr>
            <p:ph type="title"/>
          </p:nvPr>
        </p:nvSpPr>
        <p:spPr>
          <a:xfrm>
            <a:off x="4047067" y="636104"/>
            <a:ext cx="7306733" cy="1490869"/>
          </a:xfrm>
        </p:spPr>
        <p:txBody>
          <a:bodyPr anchor="t">
            <a:normAutofit/>
          </a:bodyPr>
          <a:lstStyle>
            <a:lvl1pPr>
              <a:defRPr sz="5867"/>
            </a:lvl1pPr>
          </a:lstStyle>
          <a:p>
            <a:r>
              <a:rPr lang="en-US"/>
              <a:t>Click to edit Master title style</a:t>
            </a:r>
          </a:p>
        </p:txBody>
      </p:sp>
      <p:sp>
        <p:nvSpPr>
          <p:cNvPr id="5" name="Date Placeholder 1"/>
          <p:cNvSpPr>
            <a:spLocks noGrp="1"/>
          </p:cNvSpPr>
          <p:nvPr>
            <p:ph type="dt" sz="half" idx="14"/>
          </p:nvPr>
        </p:nvSpPr>
        <p:spPr>
          <a:xfrm>
            <a:off x="838200" y="6356352"/>
            <a:ext cx="2743200" cy="365125"/>
          </a:xfrm>
        </p:spPr>
        <p:txBody>
          <a:bodyPr/>
          <a:lstStyle>
            <a:lvl1pPr>
              <a:defRPr/>
            </a:lvl1pPr>
          </a:lstStyle>
          <a:p>
            <a:fld id="{DC29174A-ACCE-453D-ABFA-7E46F23229F8}" type="datetimeFigureOut">
              <a:rPr lang="en-US" smtClean="0"/>
              <a:t>9/14/20</a:t>
            </a:fld>
            <a:endParaRPr lang="en-US"/>
          </a:p>
        </p:txBody>
      </p:sp>
      <p:pic>
        <p:nvPicPr>
          <p:cNvPr id="6"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11"/>
          <p:cNvSpPr>
            <a:spLocks noGrp="1" noChangeAspect="1"/>
          </p:cNvSpPr>
          <p:nvPr>
            <p:ph type="pic" sz="quarter" idx="15" hasCustomPrompt="1"/>
          </p:nvPr>
        </p:nvSpPr>
        <p:spPr>
          <a:xfrm>
            <a:off x="-304798" y="0"/>
            <a:ext cx="4275041" cy="68580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pattFill prst="pct50">
            <a:fgClr>
              <a:srgbClr val="003AAD"/>
            </a:fgClr>
            <a:bgClr>
              <a:schemeClr val="bg1">
                <a:lumMod val="95000"/>
              </a:schemeClr>
            </a:bgClr>
          </a:pattFill>
          <a:ln>
            <a:solidFill>
              <a:schemeClr val="bg1">
                <a:lumMod val="65000"/>
              </a:schemeClr>
            </a:solidFill>
          </a:ln>
        </p:spPr>
        <p:txBody>
          <a:bodyPr wrap="square" anchor="ctr">
            <a:noAutofit/>
          </a:bodyPr>
          <a:lstStyle>
            <a:lvl1pPr marL="0" indent="0" algn="ctr">
              <a:buNone/>
              <a:defRPr sz="2400" baseline="0">
                <a:latin typeface="+mj-lt"/>
              </a:defRPr>
            </a:lvl1pPr>
          </a:lstStyle>
          <a:p>
            <a:r>
              <a:rPr lang="en-US"/>
              <a:t>Insert Image</a:t>
            </a:r>
          </a:p>
        </p:txBody>
      </p:sp>
    </p:spTree>
    <p:extLst>
      <p:ext uri="{BB962C8B-B14F-4D97-AF65-F5344CB8AC3E}">
        <p14:creationId xmlns:p14="http://schemas.microsoft.com/office/powerpoint/2010/main" val="1071353111"/>
      </p:ext>
    </p:extLst>
  </p:cSld>
  <p:clrMapOvr>
    <a:masterClrMapping/>
  </p:clrMapOvr>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8" name="Footer Placeholder 7"/>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11"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1972488831"/>
      </p:ext>
    </p:extLst>
  </p:cSld>
  <p:clrMapOvr>
    <a:masterClrMapping/>
  </p:clrMapOvr>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5" name="Footer Placeholder 3"/>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7"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3568182254"/>
      </p:ext>
    </p:extLst>
  </p:cSld>
  <p:clrMapOvr>
    <a:masterClrMapping/>
  </p:clrMapOvr>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4" name="Footer Placeholder 2"/>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6"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383349858"/>
      </p:ext>
    </p:extLst>
  </p:cSld>
  <p:clrMapOvr>
    <a:masterClrMapping/>
  </p:clrMapOvr>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cxnSp>
        <p:nvCxnSpPr>
          <p:cNvPr id="2" name="Straight Connector 1"/>
          <p:cNvCxnSpPr/>
          <p:nvPr/>
        </p:nvCxnSpPr>
        <p:spPr>
          <a:xfrm flipV="1">
            <a:off x="694286" y="0"/>
            <a:ext cx="2055284" cy="1533525"/>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V="1">
            <a:off x="21" y="287339"/>
            <a:ext cx="1530351" cy="11430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0" y="1311277"/>
            <a:ext cx="1879600" cy="140176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0043584" y="4681541"/>
            <a:ext cx="2148416" cy="1601787"/>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8443384" y="4902200"/>
            <a:ext cx="2622549" cy="19558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0210800" y="5719764"/>
            <a:ext cx="1526117" cy="1138237"/>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8" name="Picture 12"/>
          <p:cNvPicPr>
            <a:picLocks noChangeAspect="1"/>
          </p:cNvPicPr>
          <p:nvPr/>
        </p:nvPicPr>
        <p:blipFill>
          <a:blip r:embed="rId2"/>
          <a:srcRect/>
          <a:stretch>
            <a:fillRect/>
          </a:stretch>
        </p:blipFill>
        <p:spPr>
          <a:xfrm>
            <a:off x="2407682" y="3113087"/>
            <a:ext cx="7376671"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3556970706"/>
      </p:ext>
    </p:extLst>
  </p:cSld>
  <p:clrMapOvr>
    <a:masterClrMapping/>
  </p:clrMapOvr>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Slide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8EF3EEC-4992-7747-87C2-4C748E1CA38F}"/>
              </a:ext>
            </a:extLst>
          </p:cNvPr>
          <p:cNvSpPr/>
          <p:nvPr userDrawn="1"/>
        </p:nvSpPr>
        <p:spPr>
          <a:xfrm>
            <a:off x="-1" y="9"/>
            <a:ext cx="2535936" cy="435939"/>
          </a:xfrm>
          <a:prstGeom prst="rect">
            <a:avLst/>
          </a:prstGeom>
          <a:solidFill>
            <a:srgbClr val="0033A0"/>
          </a:solidFill>
          <a:ln w="25400" cap="flat">
            <a:solidFill>
              <a:schemeClr val="accent1"/>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2853" tIns="22853" rIns="22853" bIns="22853" numCol="1" spcCol="14284" rtlCol="0" anchor="t">
            <a:spAutoFit/>
          </a:bodyPr>
          <a:lstStyle/>
          <a:p>
            <a:pPr marL="0" marR="0" indent="0" algn="ctr" defTabSz="292015" rtl="0" fontAlgn="auto" latinLnBrk="0" hangingPunct="0">
              <a:lnSpc>
                <a:spcPct val="100000"/>
              </a:lnSpc>
              <a:spcBef>
                <a:spcPct val="0"/>
              </a:spcBef>
              <a:spcAft>
                <a:spcPct val="0"/>
              </a:spcAft>
              <a:buClrTx/>
              <a:buSzTx/>
              <a:buFontTx/>
              <a:buNone/>
            </a:pPr>
            <a:endParaRPr kumimoji="0" lang="en-US" sz="2533"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1" name="Picture 10">
            <a:extLst>
              <a:ext uri="{FF2B5EF4-FFF2-40B4-BE49-F238E27FC236}">
                <a16:creationId xmlns:a16="http://schemas.microsoft.com/office/drawing/2014/main" xmlns="" id="{555B22C7-CA89-4F4E-9047-A41DADB93E3E}"/>
              </a:ext>
            </a:extLst>
          </p:cNvPr>
          <p:cNvPicPr>
            <a:picLocks noChangeAspect="1"/>
          </p:cNvPicPr>
          <p:nvPr userDrawn="1"/>
        </p:nvPicPr>
        <p:blipFill>
          <a:blip r:embed="rId2"/>
          <a:srcRect/>
          <a:stretch>
            <a:fillRect/>
          </a:stretch>
        </p:blipFill>
        <p:spPr>
          <a:xfrm>
            <a:off x="-875391" y="-1333497"/>
            <a:ext cx="3533580" cy="8292593"/>
          </a:xfrm>
          <a:prstGeom prst="rect">
            <a:avLst/>
          </a:prstGeom>
        </p:spPr>
      </p:pic>
      <p:sp>
        <p:nvSpPr>
          <p:cNvPr id="3" name="Subtitle 2"/>
          <p:cNvSpPr>
            <a:spLocks noGrp="1"/>
          </p:cNvSpPr>
          <p:nvPr>
            <p:ph type="subTitle" idx="1" hasCustomPrompt="1"/>
          </p:nvPr>
        </p:nvSpPr>
        <p:spPr>
          <a:xfrm>
            <a:off x="4153171" y="4911881"/>
            <a:ext cx="7047583" cy="914400"/>
          </a:xfrm>
        </p:spPr>
        <p:txBody>
          <a:bodyPr>
            <a:normAutofit/>
          </a:bodyPr>
          <a:lstStyle>
            <a:lvl1pPr marL="0" indent="0" algn="l">
              <a:buNone/>
              <a:defRPr lang="en-US" sz="2267" kern="1200" baseline="0">
                <a:solidFill>
                  <a:srgbClr val="0033A0"/>
                </a:solidFill>
                <a:latin typeface="Calibri" panose="020F0502020204030204" pitchFamily="34" charset="0"/>
                <a:ea typeface="+mn-ea"/>
                <a:cs typeface="Arial" panose="020B0604020202020204" pitchFamily="34" charset="0"/>
              </a:defRPr>
            </a:lvl1pPr>
            <a:lvl2pPr marL="457067" indent="0" algn="ctr">
              <a:buNone/>
              <a:defRPr>
                <a:solidFill>
                  <a:schemeClr val="tx1">
                    <a:tint val="75000"/>
                  </a:schemeClr>
                </a:solidFill>
              </a:defRPr>
            </a:lvl2pPr>
            <a:lvl3pPr marL="914133" indent="0" algn="ctr">
              <a:buNone/>
              <a:defRPr>
                <a:solidFill>
                  <a:schemeClr val="tx1">
                    <a:tint val="75000"/>
                  </a:schemeClr>
                </a:solidFill>
              </a:defRPr>
            </a:lvl3pPr>
            <a:lvl4pPr marL="1371200" indent="0" algn="ctr">
              <a:buNone/>
              <a:defRPr>
                <a:solidFill>
                  <a:schemeClr val="tx1">
                    <a:tint val="75000"/>
                  </a:schemeClr>
                </a:solidFill>
              </a:defRPr>
            </a:lvl4pPr>
            <a:lvl5pPr marL="1828266" indent="0" algn="ctr">
              <a:buNone/>
              <a:defRPr>
                <a:solidFill>
                  <a:schemeClr val="tx1">
                    <a:tint val="75000"/>
                  </a:schemeClr>
                </a:solidFill>
              </a:defRPr>
            </a:lvl5pPr>
            <a:lvl6pPr marL="2285334" indent="0" algn="ctr">
              <a:buNone/>
              <a:defRPr>
                <a:solidFill>
                  <a:schemeClr val="tx1">
                    <a:tint val="75000"/>
                  </a:schemeClr>
                </a:solidFill>
              </a:defRPr>
            </a:lvl6pPr>
            <a:lvl7pPr marL="2742399" indent="0" algn="ctr">
              <a:buNone/>
              <a:defRPr>
                <a:solidFill>
                  <a:schemeClr val="tx1">
                    <a:tint val="75000"/>
                  </a:schemeClr>
                </a:solidFill>
              </a:defRPr>
            </a:lvl7pPr>
            <a:lvl8pPr marL="3199467" indent="0" algn="ctr">
              <a:buNone/>
              <a:defRPr>
                <a:solidFill>
                  <a:schemeClr val="tx1">
                    <a:tint val="75000"/>
                  </a:schemeClr>
                </a:solidFill>
              </a:defRPr>
            </a:lvl8pPr>
            <a:lvl9pPr marL="3656533" indent="0" algn="ctr">
              <a:buNone/>
              <a:defRPr>
                <a:solidFill>
                  <a:schemeClr val="tx1">
                    <a:tint val="75000"/>
                  </a:schemeClr>
                </a:solidFill>
              </a:defRPr>
            </a:lvl9pPr>
          </a:lstStyle>
          <a:p>
            <a:r>
              <a:rPr lang="en-US"/>
              <a:t>Click to add subtitle</a:t>
            </a:r>
          </a:p>
        </p:txBody>
      </p:sp>
      <p:sp>
        <p:nvSpPr>
          <p:cNvPr id="7" name="Title 1"/>
          <p:cNvSpPr>
            <a:spLocks noGrp="1"/>
          </p:cNvSpPr>
          <p:nvPr>
            <p:ph type="title" hasCustomPrompt="1"/>
          </p:nvPr>
        </p:nvSpPr>
        <p:spPr>
          <a:xfrm>
            <a:off x="4153171" y="2514600"/>
            <a:ext cx="7047583" cy="1905000"/>
          </a:xfrm>
        </p:spPr>
        <p:txBody>
          <a:bodyPr anchor="b">
            <a:noAutofit/>
          </a:bodyPr>
          <a:lstStyle>
            <a:lvl1pPr algn="l">
              <a:defRPr sz="6267">
                <a:solidFill>
                  <a:srgbClr val="0033A0"/>
                </a:solidFill>
              </a:defRPr>
            </a:lvl1pPr>
          </a:lstStyle>
          <a:p>
            <a:r>
              <a:rPr lang="en-US"/>
              <a:t>Click to add title</a:t>
            </a:r>
          </a:p>
        </p:txBody>
      </p:sp>
      <p:sp>
        <p:nvSpPr>
          <p:cNvPr id="8" name="Rectangle 7">
            <a:extLst>
              <a:ext uri="{FF2B5EF4-FFF2-40B4-BE49-F238E27FC236}">
                <a16:creationId xmlns:a16="http://schemas.microsoft.com/office/drawing/2014/main" xmlns="" id="{96F9828B-B17E-9240-8E32-7C8F959EAA13}"/>
              </a:ext>
            </a:extLst>
          </p:cNvPr>
          <p:cNvSpPr/>
          <p:nvPr userDrawn="1"/>
        </p:nvSpPr>
        <p:spPr>
          <a:xfrm>
            <a:off x="4153152" y="4610110"/>
            <a:ext cx="682752" cy="435939"/>
          </a:xfrm>
          <a:prstGeom prst="rect">
            <a:avLst/>
          </a:prstGeom>
          <a:solidFill>
            <a:srgbClr val="0033A0"/>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2853" tIns="22853" rIns="22853" bIns="22853" numCol="1" spcCol="14284" rtlCol="0" anchor="t">
            <a:spAutoFit/>
          </a:bodyPr>
          <a:lstStyle/>
          <a:p>
            <a:pPr marL="0" marR="0" indent="0" algn="ctr" defTabSz="292015" rtl="0" fontAlgn="auto" latinLnBrk="0" hangingPunct="0">
              <a:lnSpc>
                <a:spcPct val="100000"/>
              </a:lnSpc>
              <a:spcBef>
                <a:spcPct val="0"/>
              </a:spcBef>
              <a:spcAft>
                <a:spcPct val="0"/>
              </a:spcAft>
              <a:buClrTx/>
              <a:buSzTx/>
              <a:buFontTx/>
              <a:buNone/>
            </a:pPr>
            <a:endParaRPr kumimoji="0" lang="en-US" sz="2533"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0" name="Picture 9">
            <a:extLst>
              <a:ext uri="{FF2B5EF4-FFF2-40B4-BE49-F238E27FC236}">
                <a16:creationId xmlns:a16="http://schemas.microsoft.com/office/drawing/2014/main" xmlns="" id="{D0D843C4-37F7-1645-A2C5-93557E9F3BAE}"/>
              </a:ext>
            </a:extLst>
          </p:cNvPr>
          <p:cNvPicPr>
            <a:picLocks noChangeAspect="1"/>
          </p:cNvPicPr>
          <p:nvPr userDrawn="1"/>
        </p:nvPicPr>
        <p:blipFill>
          <a:blip r:embed="rId3"/>
          <a:srcRect/>
          <a:stretch>
            <a:fillRect/>
          </a:stretch>
        </p:blipFill>
        <p:spPr>
          <a:xfrm>
            <a:off x="4153153" y="2096873"/>
            <a:ext cx="3086491" cy="187521"/>
          </a:xfrm>
          <a:prstGeom prst="rect">
            <a:avLst/>
          </a:prstGeom>
        </p:spPr>
      </p:pic>
    </p:spTree>
    <p:extLst>
      <p:ext uri="{BB962C8B-B14F-4D97-AF65-F5344CB8AC3E}">
        <p14:creationId xmlns:p14="http://schemas.microsoft.com/office/powerpoint/2010/main" val="65253291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20" Type="http://schemas.openxmlformats.org/officeDocument/2006/relationships/slideLayout" Target="../slideLayouts/slideLayout36.xml"/><Relationship Id="rId21" Type="http://schemas.openxmlformats.org/officeDocument/2006/relationships/slideLayout" Target="../slideLayouts/slideLayout37.xml"/><Relationship Id="rId22"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26.xml"/><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slideLayout" Target="../slideLayouts/slideLayout34.xml"/><Relationship Id="rId19" Type="http://schemas.openxmlformats.org/officeDocument/2006/relationships/slideLayout" Target="../slideLayouts/slideLayout35.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slideLayout" Target="../slideLayouts/slideLayout51.xml"/><Relationship Id="rId14" Type="http://schemas.openxmlformats.org/officeDocument/2006/relationships/slideLayout" Target="../slideLayouts/slideLayout52.xml"/><Relationship Id="rId15" Type="http://schemas.openxmlformats.org/officeDocument/2006/relationships/slideLayout" Target="../slideLayouts/slideLayout53.xml"/><Relationship Id="rId16" Type="http://schemas.openxmlformats.org/officeDocument/2006/relationships/slideLayout" Target="../slideLayouts/slideLayout54.xml"/><Relationship Id="rId17" Type="http://schemas.openxmlformats.org/officeDocument/2006/relationships/slideLayout" Target="../slideLayouts/slideLayout55.xml"/><Relationship Id="rId18" Type="http://schemas.openxmlformats.org/officeDocument/2006/relationships/slideLayout" Target="../slideLayouts/slideLayout56.xml"/><Relationship Id="rId19" Type="http://schemas.openxmlformats.org/officeDocument/2006/relationships/theme" Target="../theme/theme3.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5.xml"/><Relationship Id="rId20" Type="http://schemas.openxmlformats.org/officeDocument/2006/relationships/slideLayout" Target="../slideLayouts/slideLayout76.xml"/><Relationship Id="rId21" Type="http://schemas.openxmlformats.org/officeDocument/2006/relationships/slideLayout" Target="../slideLayouts/slideLayout77.xml"/><Relationship Id="rId22" Type="http://schemas.openxmlformats.org/officeDocument/2006/relationships/slideLayout" Target="../slideLayouts/slideLayout78.xml"/><Relationship Id="rId23" Type="http://schemas.openxmlformats.org/officeDocument/2006/relationships/slideLayout" Target="../slideLayouts/slideLayout79.xml"/><Relationship Id="rId24" Type="http://schemas.openxmlformats.org/officeDocument/2006/relationships/theme" Target="../theme/theme4.xml"/><Relationship Id="rId10" Type="http://schemas.openxmlformats.org/officeDocument/2006/relationships/slideLayout" Target="../slideLayouts/slideLayout66.xml"/><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slideLayout" Target="../slideLayouts/slideLayout71.xml"/><Relationship Id="rId16" Type="http://schemas.openxmlformats.org/officeDocument/2006/relationships/slideLayout" Target="../slideLayouts/slideLayout72.xml"/><Relationship Id="rId17" Type="http://schemas.openxmlformats.org/officeDocument/2006/relationships/slideLayout" Target="../slideLayouts/slideLayout73.xml"/><Relationship Id="rId18" Type="http://schemas.openxmlformats.org/officeDocument/2006/relationships/slideLayout" Target="../slideLayouts/slideLayout74.xml"/><Relationship Id="rId19" Type="http://schemas.openxmlformats.org/officeDocument/2006/relationships/slideLayout" Target="../slideLayouts/slideLayout75.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slideLayout" Target="../slideLayouts/slideLayout91.xml"/><Relationship Id="rId13" Type="http://schemas.openxmlformats.org/officeDocument/2006/relationships/slideLayout" Target="../slideLayouts/slideLayout92.xml"/><Relationship Id="rId14" Type="http://schemas.openxmlformats.org/officeDocument/2006/relationships/slideLayout" Target="../slideLayouts/slideLayout93.xml"/><Relationship Id="rId15" Type="http://schemas.openxmlformats.org/officeDocument/2006/relationships/slideLayout" Target="../slideLayouts/slideLayout94.xml"/><Relationship Id="rId16" Type="http://schemas.openxmlformats.org/officeDocument/2006/relationships/theme" Target="../theme/theme5.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09600" y="27463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27" name="Text Placeholder 2"/>
          <p:cNvSpPr>
            <a:spLocks noGrp="1"/>
          </p:cNvSpPr>
          <p:nvPr>
            <p:ph type="body" idx="1"/>
          </p:nvPr>
        </p:nvSpPr>
        <p:spPr>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416800" y="6356352"/>
            <a:ext cx="2844800" cy="365125"/>
          </a:xfrm>
          <a:prstGeom prst="rect">
            <a:avLst/>
          </a:prstGeom>
        </p:spPr>
        <p:txBody>
          <a:bodyPr vert="horz" lIns="91440" tIns="45720" rIns="91440" bIns="45720" rtlCol="0" anchor="ctr">
            <a:normAutofit/>
          </a:bodyPr>
          <a:lstStyle>
            <a:lvl1pPr algn="l" fontAlgn="auto">
              <a:spcBef>
                <a:spcPct val="0"/>
              </a:spcBef>
              <a:spcAft>
                <a:spcPct val="0"/>
              </a:spcAft>
              <a:defRPr sz="1067">
                <a:solidFill>
                  <a:schemeClr val="tx1">
                    <a:tint val="75000"/>
                  </a:schemeClr>
                </a:solidFill>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sp>
        <p:nvSpPr>
          <p:cNvPr id="5" name="Footer Placeholder 4"/>
          <p:cNvSpPr>
            <a:spLocks noGrp="1"/>
          </p:cNvSpPr>
          <p:nvPr>
            <p:ph type="ftr" sz="quarter" idx="3"/>
          </p:nvPr>
        </p:nvSpPr>
        <p:spPr>
          <a:xfrm>
            <a:off x="609600" y="6356352"/>
            <a:ext cx="3860800" cy="365125"/>
          </a:xfrm>
          <a:prstGeom prst="rect">
            <a:avLst/>
          </a:prstGeom>
        </p:spPr>
        <p:txBody>
          <a:bodyPr vert="horz" lIns="91440" tIns="45720" rIns="91440" bIns="45720" rtlCol="0" anchor="ctr">
            <a:normAutofit/>
          </a:bodyPr>
          <a:lstStyle>
            <a:lvl1pPr algn="ctr" fontAlgn="auto">
              <a:spcBef>
                <a:spcPct val="0"/>
              </a:spcBef>
              <a:spcAft>
                <a:spcPct val="0"/>
              </a:spcAft>
              <a:defRPr sz="1067" kern="1300" spc="133">
                <a:solidFill>
                  <a:schemeClr val="bg1">
                    <a:lumMod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4673600" y="6356352"/>
            <a:ext cx="2844800" cy="365125"/>
          </a:xfrm>
          <a:prstGeom prst="rect">
            <a:avLst/>
          </a:prstGeom>
        </p:spPr>
        <p:txBody>
          <a:bodyPr vert="horz" lIns="91440" tIns="45720" rIns="91440" bIns="45720" rtlCol="0" anchor="ctr">
            <a:normAutofit/>
          </a:bodyPr>
          <a:lstStyle>
            <a:lvl1pPr algn="ctr" fontAlgn="auto">
              <a:spcBef>
                <a:spcPct val="0"/>
              </a:spcBef>
              <a:spcAft>
                <a:spcPct val="0"/>
              </a:spcAft>
              <a:defRPr sz="1067">
                <a:solidFill>
                  <a:schemeClr val="tx1">
                    <a:tint val="75000"/>
                  </a:schemeClr>
                </a:solidFill>
                <a:latin typeface="Arial" panose="020B0604020202020204" pitchFamily="34" charset="0"/>
                <a:cs typeface="Arial" panose="020B0604020202020204" pitchFamily="34" charset="0"/>
              </a:defRPr>
            </a:lvl1pPr>
          </a:lstStyle>
          <a:p>
            <a:fld id="{5DC0D074-CA01-4C5A-ACBA-B24EAF9102A8}" type="slidenum">
              <a:rPr lang="en-US" smtClean="0"/>
              <a:t>‹#›</a:t>
            </a:fld>
            <a:endParaRPr lang="en-US"/>
          </a:p>
        </p:txBody>
      </p:sp>
    </p:spTree>
    <p:extLst>
      <p:ext uri="{BB962C8B-B14F-4D97-AF65-F5344CB8AC3E}">
        <p14:creationId xmlns:p14="http://schemas.microsoft.com/office/powerpoint/2010/main" val="4225317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lang="en-US" sz="5333" kern="1200">
          <a:solidFill>
            <a:srgbClr val="0039A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5333">
          <a:solidFill>
            <a:srgbClr val="0420AC"/>
          </a:solidFill>
          <a:latin typeface="Arial" charset="0"/>
          <a:cs typeface="Arial" charset="0"/>
        </a:defRPr>
      </a:lvl2pPr>
      <a:lvl3pPr algn="ctr" rtl="0" eaLnBrk="1" fontAlgn="base" hangingPunct="1">
        <a:spcBef>
          <a:spcPct val="0"/>
        </a:spcBef>
        <a:spcAft>
          <a:spcPct val="0"/>
        </a:spcAft>
        <a:defRPr sz="5333">
          <a:solidFill>
            <a:srgbClr val="0420AC"/>
          </a:solidFill>
          <a:latin typeface="Arial" charset="0"/>
          <a:cs typeface="Arial" charset="0"/>
        </a:defRPr>
      </a:lvl3pPr>
      <a:lvl4pPr algn="ctr" rtl="0" eaLnBrk="1" fontAlgn="base" hangingPunct="1">
        <a:spcBef>
          <a:spcPct val="0"/>
        </a:spcBef>
        <a:spcAft>
          <a:spcPct val="0"/>
        </a:spcAft>
        <a:defRPr sz="5333">
          <a:solidFill>
            <a:srgbClr val="0420AC"/>
          </a:solidFill>
          <a:latin typeface="Arial" charset="0"/>
          <a:cs typeface="Arial" charset="0"/>
        </a:defRPr>
      </a:lvl4pPr>
      <a:lvl5pPr algn="ctr" rtl="0" eaLnBrk="1" fontAlgn="base" hangingPunct="1">
        <a:spcBef>
          <a:spcPct val="0"/>
        </a:spcBef>
        <a:spcAft>
          <a:spcPct val="0"/>
        </a:spcAft>
        <a:defRPr sz="5333">
          <a:solidFill>
            <a:srgbClr val="0420AC"/>
          </a:solidFill>
          <a:latin typeface="Arial" charset="0"/>
          <a:cs typeface="Arial" charset="0"/>
        </a:defRPr>
      </a:lvl5pPr>
      <a:lvl6pPr marL="609585" algn="ctr" rtl="0" eaLnBrk="1" fontAlgn="base" hangingPunct="1">
        <a:spcBef>
          <a:spcPct val="0"/>
        </a:spcBef>
        <a:spcAft>
          <a:spcPct val="0"/>
        </a:spcAft>
        <a:defRPr sz="5333">
          <a:solidFill>
            <a:srgbClr val="0420AC"/>
          </a:solidFill>
          <a:latin typeface="Arial" charset="0"/>
          <a:cs typeface="Arial" charset="0"/>
        </a:defRPr>
      </a:lvl6pPr>
      <a:lvl7pPr marL="1219170" algn="ctr" rtl="0" eaLnBrk="1" fontAlgn="base" hangingPunct="1">
        <a:spcBef>
          <a:spcPct val="0"/>
        </a:spcBef>
        <a:spcAft>
          <a:spcPct val="0"/>
        </a:spcAft>
        <a:defRPr sz="5333">
          <a:solidFill>
            <a:srgbClr val="0420AC"/>
          </a:solidFill>
          <a:latin typeface="Arial" charset="0"/>
          <a:cs typeface="Arial" charset="0"/>
        </a:defRPr>
      </a:lvl7pPr>
      <a:lvl8pPr marL="1828754" algn="ctr" rtl="0" eaLnBrk="1" fontAlgn="base" hangingPunct="1">
        <a:spcBef>
          <a:spcPct val="0"/>
        </a:spcBef>
        <a:spcAft>
          <a:spcPct val="0"/>
        </a:spcAft>
        <a:defRPr sz="5333">
          <a:solidFill>
            <a:srgbClr val="0420AC"/>
          </a:solidFill>
          <a:latin typeface="Arial" charset="0"/>
          <a:cs typeface="Arial" charset="0"/>
        </a:defRPr>
      </a:lvl8pPr>
      <a:lvl9pPr marL="2438339" algn="ctr" rtl="0" eaLnBrk="1" fontAlgn="base" hangingPunct="1">
        <a:spcBef>
          <a:spcPct val="0"/>
        </a:spcBef>
        <a:spcAft>
          <a:spcPct val="0"/>
        </a:spcAft>
        <a:defRPr sz="5333">
          <a:solidFill>
            <a:srgbClr val="0420AC"/>
          </a:solidFill>
          <a:latin typeface="Arial" charset="0"/>
          <a:cs typeface="Arial" charset="0"/>
        </a:defRPr>
      </a:lvl9pPr>
    </p:titleStyle>
    <p:bodyStyle>
      <a:lvl1pPr marL="457189" indent="-457189" algn="l" rtl="0" eaLnBrk="1" fontAlgn="base" hangingPunct="1">
        <a:spcBef>
          <a:spcPct val="20000"/>
        </a:spcBef>
        <a:spcAft>
          <a:spcPct val="0"/>
        </a:spcAft>
        <a:buFont typeface="Arial" charset="0"/>
        <a:buChar char="•"/>
        <a:defRPr sz="4267"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990575" indent="-380990" algn="l" rtl="0" eaLnBrk="1" fontAlgn="base" hangingPunct="1">
        <a:spcBef>
          <a:spcPct val="20000"/>
        </a:spcBef>
        <a:spcAft>
          <a:spcPct val="0"/>
        </a:spcAft>
        <a:buFont typeface="Arial" charset="0"/>
        <a:buChar char="•"/>
        <a:defRPr sz="3733"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523962" indent="-304792" algn="l" rtl="0" eaLnBrk="1" fontAlgn="base" hangingPunct="1">
        <a:spcBef>
          <a:spcPct val="20000"/>
        </a:spcBef>
        <a:spcAft>
          <a:spcPct val="0"/>
        </a:spcAft>
        <a:buFont typeface="Arial" charset="0"/>
        <a:buChar char="•"/>
        <a:defRPr sz="3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2133547" indent="-304792" algn="l" rtl="0" eaLnBrk="1" fontAlgn="base" hangingPunct="1">
        <a:spcBef>
          <a:spcPct val="20000"/>
        </a:spcBef>
        <a:spcAft>
          <a:spcPct val="0"/>
        </a:spcAft>
        <a:buFont typeface="Arial" charset="0"/>
        <a:buChar char="•"/>
        <a:defRPr sz="2667"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743131" indent="-304792" algn="l" rtl="0" eaLnBrk="1" fontAlgn="base" hangingPunct="1">
        <a:spcBef>
          <a:spcPct val="20000"/>
        </a:spcBef>
        <a:spcAft>
          <a:spcPct val="0"/>
        </a:spcAft>
        <a:buFont typeface="Arial" charset="0"/>
        <a:buChar char="•"/>
        <a:defRPr sz="2667"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0" tIns="0" rIns="0" bIns="0" rtlCol="0" anchor="b">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7416800" y="6288924"/>
            <a:ext cx="2844800" cy="365125"/>
          </a:xfrm>
          <a:prstGeom prst="rect">
            <a:avLst/>
          </a:prstGeom>
        </p:spPr>
        <p:txBody>
          <a:bodyPr/>
          <a:lstStyle>
            <a:lvl1pPr>
              <a:defRPr sz="1467">
                <a:solidFill>
                  <a:schemeClr val="bg1">
                    <a:lumMod val="75000"/>
                  </a:schemeClr>
                </a:solidFill>
              </a:defRPr>
            </a:lvl1pPr>
          </a:lstStyle>
          <a:p>
            <a:endParaRPr lang="en-US"/>
          </a:p>
        </p:txBody>
      </p:sp>
      <p:sp>
        <p:nvSpPr>
          <p:cNvPr id="9" name="Footer Placeholder 4"/>
          <p:cNvSpPr>
            <a:spLocks noGrp="1"/>
          </p:cNvSpPr>
          <p:nvPr>
            <p:ph type="ftr" sz="quarter" idx="3"/>
          </p:nvPr>
        </p:nvSpPr>
        <p:spPr>
          <a:xfrm>
            <a:off x="609600" y="6288924"/>
            <a:ext cx="3860800" cy="365125"/>
          </a:xfrm>
          <a:prstGeom prst="rect">
            <a:avLst/>
          </a:prstGeom>
        </p:spPr>
        <p:txBody>
          <a:bodyPr/>
          <a:lstStyle>
            <a:lvl1pPr>
              <a:defRPr sz="1467">
                <a:solidFill>
                  <a:schemeClr val="bg1">
                    <a:lumMod val="75000"/>
                  </a:schemeClr>
                </a:solidFill>
              </a:defRPr>
            </a:lvl1pPr>
          </a:lstStyle>
          <a:p>
            <a:endParaRPr lang="en-US"/>
          </a:p>
        </p:txBody>
      </p:sp>
      <p:sp>
        <p:nvSpPr>
          <p:cNvPr id="10" name="Slide Number Placeholder 5"/>
          <p:cNvSpPr>
            <a:spLocks noGrp="1"/>
          </p:cNvSpPr>
          <p:nvPr>
            <p:ph type="sldNum" sz="quarter" idx="4"/>
          </p:nvPr>
        </p:nvSpPr>
        <p:spPr>
          <a:xfrm>
            <a:off x="4673600" y="6288924"/>
            <a:ext cx="2844800" cy="365125"/>
          </a:xfrm>
          <a:prstGeom prst="rect">
            <a:avLst/>
          </a:prstGeom>
        </p:spPr>
        <p:txBody>
          <a:bodyPr/>
          <a:lstStyle>
            <a:lvl1pPr>
              <a:defRPr sz="1467">
                <a:solidFill>
                  <a:schemeClr val="bg1">
                    <a:lumMod val="75000"/>
                  </a:schemeClr>
                </a:solidFill>
              </a:defRPr>
            </a:lvl1pPr>
          </a:lstStyle>
          <a:p>
            <a:fld id="{5DC0D074-CA01-4C5A-ACBA-B24EAF9102A8}" type="slidenum">
              <a:rPr lang="en-US" smtClean="0"/>
              <a:t>‹#›</a:t>
            </a:fld>
            <a:endParaRPr lang="en-US"/>
          </a:p>
        </p:txBody>
      </p:sp>
    </p:spTree>
    <p:extLst>
      <p:ext uri="{BB962C8B-B14F-4D97-AF65-F5344CB8AC3E}">
        <p14:creationId xmlns:p14="http://schemas.microsoft.com/office/powerpoint/2010/main" val="365221403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Lst>
  <p:timing>
    <p:tnLst>
      <p:par>
        <p:cTn xmlns:p14="http://schemas.microsoft.com/office/powerpoint/2010/main" id="1" dur="indefinite" restart="never" nodeType="tmRoot"/>
      </p:par>
    </p:tnLst>
  </p:timing>
  <p:txStyles>
    <p:titleStyle>
      <a:lvl1pPr algn="l" defTabSz="1219170" rtl="0" eaLnBrk="1" latinLnBrk="0" hangingPunct="1">
        <a:spcBef>
          <a:spcPct val="0"/>
        </a:spcBef>
        <a:buNone/>
        <a:defRPr sz="4400" b="1" kern="1200">
          <a:solidFill>
            <a:srgbClr val="0033A0"/>
          </a:solidFill>
          <a:latin typeface="Georgia" panose="02040502050405020303" pitchFamily="18"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676358" indent="-457189"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733"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09600" y="27463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27" name="Text Placeholder 2"/>
          <p:cNvSpPr>
            <a:spLocks noGrp="1"/>
          </p:cNvSpPr>
          <p:nvPr>
            <p:ph type="body" idx="1"/>
          </p:nvPr>
        </p:nvSpPr>
        <p:spPr>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416800" y="6356352"/>
            <a:ext cx="2844800" cy="365125"/>
          </a:xfrm>
          <a:prstGeom prst="rect">
            <a:avLst/>
          </a:prstGeom>
        </p:spPr>
        <p:txBody>
          <a:bodyPr vert="horz" lIns="91440" tIns="45720" rIns="91440" bIns="45720" rtlCol="0" anchor="ctr">
            <a:normAutofit/>
          </a:bodyPr>
          <a:lstStyle>
            <a:lvl1pPr algn="l" fontAlgn="auto">
              <a:spcBef>
                <a:spcPct val="0"/>
              </a:spcBef>
              <a:spcAft>
                <a:spcPct val="0"/>
              </a:spcAft>
              <a:defRPr sz="1067">
                <a:solidFill>
                  <a:schemeClr val="tx1">
                    <a:tint val="75000"/>
                  </a:schemeClr>
                </a:solidFill>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sp>
        <p:nvSpPr>
          <p:cNvPr id="5" name="Footer Placeholder 4"/>
          <p:cNvSpPr>
            <a:spLocks noGrp="1"/>
          </p:cNvSpPr>
          <p:nvPr>
            <p:ph type="ftr" sz="quarter" idx="3"/>
          </p:nvPr>
        </p:nvSpPr>
        <p:spPr>
          <a:xfrm>
            <a:off x="609600" y="6356352"/>
            <a:ext cx="3860800" cy="365125"/>
          </a:xfrm>
          <a:prstGeom prst="rect">
            <a:avLst/>
          </a:prstGeom>
        </p:spPr>
        <p:txBody>
          <a:bodyPr vert="horz" lIns="91440" tIns="45720" rIns="91440" bIns="45720" rtlCol="0" anchor="ctr">
            <a:normAutofit/>
          </a:bodyPr>
          <a:lstStyle>
            <a:lvl1pPr algn="ctr" fontAlgn="auto">
              <a:spcBef>
                <a:spcPct val="0"/>
              </a:spcBef>
              <a:spcAft>
                <a:spcPct val="0"/>
              </a:spcAft>
              <a:defRPr sz="1067" kern="1300" spc="133">
                <a:solidFill>
                  <a:schemeClr val="bg1">
                    <a:lumMod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4673600" y="6356352"/>
            <a:ext cx="2844800" cy="365125"/>
          </a:xfrm>
          <a:prstGeom prst="rect">
            <a:avLst/>
          </a:prstGeom>
        </p:spPr>
        <p:txBody>
          <a:bodyPr vert="horz" lIns="91440" tIns="45720" rIns="91440" bIns="45720" rtlCol="0" anchor="ctr">
            <a:normAutofit/>
          </a:bodyPr>
          <a:lstStyle>
            <a:lvl1pPr algn="ctr" fontAlgn="auto">
              <a:spcBef>
                <a:spcPct val="0"/>
              </a:spcBef>
              <a:spcAft>
                <a:spcPct val="0"/>
              </a:spcAft>
              <a:defRPr sz="1067">
                <a:solidFill>
                  <a:schemeClr val="tx1">
                    <a:tint val="75000"/>
                  </a:schemeClr>
                </a:solidFill>
                <a:latin typeface="Arial" panose="020B0604020202020204" pitchFamily="34" charset="0"/>
                <a:cs typeface="Arial" panose="020B0604020202020204" pitchFamily="34" charset="0"/>
              </a:defRPr>
            </a:lvl1pPr>
          </a:lstStyle>
          <a:p>
            <a:fld id="{5DC0D074-CA01-4C5A-ACBA-B24EAF9102A8}" type="slidenum">
              <a:rPr lang="en-US" smtClean="0"/>
              <a:t>‹#›</a:t>
            </a:fld>
            <a:endParaRPr lang="en-US"/>
          </a:p>
        </p:txBody>
      </p:sp>
    </p:spTree>
    <p:extLst>
      <p:ext uri="{BB962C8B-B14F-4D97-AF65-F5344CB8AC3E}">
        <p14:creationId xmlns:p14="http://schemas.microsoft.com/office/powerpoint/2010/main" val="3084775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lang="en-US" sz="5333" kern="1200">
          <a:solidFill>
            <a:srgbClr val="0039A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5333">
          <a:solidFill>
            <a:srgbClr val="0420AC"/>
          </a:solidFill>
          <a:latin typeface="Arial" charset="0"/>
          <a:cs typeface="Arial" charset="0"/>
        </a:defRPr>
      </a:lvl2pPr>
      <a:lvl3pPr algn="ctr" rtl="0" eaLnBrk="1" fontAlgn="base" hangingPunct="1">
        <a:spcBef>
          <a:spcPct val="0"/>
        </a:spcBef>
        <a:spcAft>
          <a:spcPct val="0"/>
        </a:spcAft>
        <a:defRPr sz="5333">
          <a:solidFill>
            <a:srgbClr val="0420AC"/>
          </a:solidFill>
          <a:latin typeface="Arial" charset="0"/>
          <a:cs typeface="Arial" charset="0"/>
        </a:defRPr>
      </a:lvl3pPr>
      <a:lvl4pPr algn="ctr" rtl="0" eaLnBrk="1" fontAlgn="base" hangingPunct="1">
        <a:spcBef>
          <a:spcPct val="0"/>
        </a:spcBef>
        <a:spcAft>
          <a:spcPct val="0"/>
        </a:spcAft>
        <a:defRPr sz="5333">
          <a:solidFill>
            <a:srgbClr val="0420AC"/>
          </a:solidFill>
          <a:latin typeface="Arial" charset="0"/>
          <a:cs typeface="Arial" charset="0"/>
        </a:defRPr>
      </a:lvl4pPr>
      <a:lvl5pPr algn="ctr" rtl="0" eaLnBrk="1" fontAlgn="base" hangingPunct="1">
        <a:spcBef>
          <a:spcPct val="0"/>
        </a:spcBef>
        <a:spcAft>
          <a:spcPct val="0"/>
        </a:spcAft>
        <a:defRPr sz="5333">
          <a:solidFill>
            <a:srgbClr val="0420AC"/>
          </a:solidFill>
          <a:latin typeface="Arial" charset="0"/>
          <a:cs typeface="Arial" charset="0"/>
        </a:defRPr>
      </a:lvl5pPr>
      <a:lvl6pPr marL="609585" algn="ctr" rtl="0" eaLnBrk="1" fontAlgn="base" hangingPunct="1">
        <a:spcBef>
          <a:spcPct val="0"/>
        </a:spcBef>
        <a:spcAft>
          <a:spcPct val="0"/>
        </a:spcAft>
        <a:defRPr sz="5333">
          <a:solidFill>
            <a:srgbClr val="0420AC"/>
          </a:solidFill>
          <a:latin typeface="Arial" charset="0"/>
          <a:cs typeface="Arial" charset="0"/>
        </a:defRPr>
      </a:lvl6pPr>
      <a:lvl7pPr marL="1219170" algn="ctr" rtl="0" eaLnBrk="1" fontAlgn="base" hangingPunct="1">
        <a:spcBef>
          <a:spcPct val="0"/>
        </a:spcBef>
        <a:spcAft>
          <a:spcPct val="0"/>
        </a:spcAft>
        <a:defRPr sz="5333">
          <a:solidFill>
            <a:srgbClr val="0420AC"/>
          </a:solidFill>
          <a:latin typeface="Arial" charset="0"/>
          <a:cs typeface="Arial" charset="0"/>
        </a:defRPr>
      </a:lvl7pPr>
      <a:lvl8pPr marL="1828754" algn="ctr" rtl="0" eaLnBrk="1" fontAlgn="base" hangingPunct="1">
        <a:spcBef>
          <a:spcPct val="0"/>
        </a:spcBef>
        <a:spcAft>
          <a:spcPct val="0"/>
        </a:spcAft>
        <a:defRPr sz="5333">
          <a:solidFill>
            <a:srgbClr val="0420AC"/>
          </a:solidFill>
          <a:latin typeface="Arial" charset="0"/>
          <a:cs typeface="Arial" charset="0"/>
        </a:defRPr>
      </a:lvl8pPr>
      <a:lvl9pPr marL="2438339" algn="ctr" rtl="0" eaLnBrk="1" fontAlgn="base" hangingPunct="1">
        <a:spcBef>
          <a:spcPct val="0"/>
        </a:spcBef>
        <a:spcAft>
          <a:spcPct val="0"/>
        </a:spcAft>
        <a:defRPr sz="5333">
          <a:solidFill>
            <a:srgbClr val="0420AC"/>
          </a:solidFill>
          <a:latin typeface="Arial" charset="0"/>
          <a:cs typeface="Arial" charset="0"/>
        </a:defRPr>
      </a:lvl9pPr>
    </p:titleStyle>
    <p:bodyStyle>
      <a:lvl1pPr marL="457189" indent="-457189" algn="l" rtl="0" eaLnBrk="1" fontAlgn="base" hangingPunct="1">
        <a:spcBef>
          <a:spcPct val="20000"/>
        </a:spcBef>
        <a:spcAft>
          <a:spcPct val="0"/>
        </a:spcAft>
        <a:buFont typeface="Arial" charset="0"/>
        <a:buChar char="•"/>
        <a:defRPr sz="4267"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990575" indent="-380990" algn="l" rtl="0" eaLnBrk="1" fontAlgn="base" hangingPunct="1">
        <a:spcBef>
          <a:spcPct val="20000"/>
        </a:spcBef>
        <a:spcAft>
          <a:spcPct val="0"/>
        </a:spcAft>
        <a:buFont typeface="Arial" charset="0"/>
        <a:buChar char="•"/>
        <a:defRPr sz="3733"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523962" indent="-304792" algn="l" rtl="0" eaLnBrk="1" fontAlgn="base" hangingPunct="1">
        <a:spcBef>
          <a:spcPct val="20000"/>
        </a:spcBef>
        <a:spcAft>
          <a:spcPct val="0"/>
        </a:spcAft>
        <a:buFont typeface="Arial" charset="0"/>
        <a:buChar char="•"/>
        <a:defRPr sz="3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2133547" indent="-304792" algn="l" rtl="0" eaLnBrk="1" fontAlgn="base" hangingPunct="1">
        <a:spcBef>
          <a:spcPct val="20000"/>
        </a:spcBef>
        <a:spcAft>
          <a:spcPct val="0"/>
        </a:spcAft>
        <a:buFont typeface="Arial" charset="0"/>
        <a:buChar char="•"/>
        <a:defRPr sz="2667"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743131" indent="-304792" algn="l" rtl="0" eaLnBrk="1" fontAlgn="base" hangingPunct="1">
        <a:spcBef>
          <a:spcPct val="20000"/>
        </a:spcBef>
        <a:spcAft>
          <a:spcPct val="0"/>
        </a:spcAft>
        <a:buFont typeface="Arial" charset="0"/>
        <a:buChar char="•"/>
        <a:defRPr sz="2667"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0" tIns="0" rIns="0" bIns="0" rtlCol="0" anchor="b">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7416800" y="6288924"/>
            <a:ext cx="2844800" cy="365125"/>
          </a:xfrm>
          <a:prstGeom prst="rect">
            <a:avLst/>
          </a:prstGeom>
        </p:spPr>
        <p:txBody>
          <a:bodyPr/>
          <a:lstStyle>
            <a:lvl1pPr>
              <a:defRPr sz="1467">
                <a:solidFill>
                  <a:schemeClr val="bg1">
                    <a:lumMod val="75000"/>
                  </a:schemeClr>
                </a:solidFill>
              </a:defRPr>
            </a:lvl1pPr>
          </a:lstStyle>
          <a:p>
            <a:fld id="{970592AA-F2AA-439C-9942-1EC4E4EAA485}" type="datetimeFigureOut">
              <a:rPr lang="en-US" smtClean="0"/>
              <a:t>9/14/20</a:t>
            </a:fld>
            <a:endParaRPr lang="en-US"/>
          </a:p>
        </p:txBody>
      </p:sp>
      <p:sp>
        <p:nvSpPr>
          <p:cNvPr id="9" name="Footer Placeholder 4"/>
          <p:cNvSpPr>
            <a:spLocks noGrp="1"/>
          </p:cNvSpPr>
          <p:nvPr>
            <p:ph type="ftr" sz="quarter" idx="3"/>
          </p:nvPr>
        </p:nvSpPr>
        <p:spPr>
          <a:xfrm>
            <a:off x="609600" y="6288924"/>
            <a:ext cx="3860800" cy="365125"/>
          </a:xfrm>
          <a:prstGeom prst="rect">
            <a:avLst/>
          </a:prstGeom>
        </p:spPr>
        <p:txBody>
          <a:bodyPr/>
          <a:lstStyle>
            <a:lvl1pPr>
              <a:defRPr sz="1467">
                <a:solidFill>
                  <a:schemeClr val="bg1">
                    <a:lumMod val="75000"/>
                  </a:schemeClr>
                </a:solidFill>
              </a:defRPr>
            </a:lvl1pPr>
          </a:lstStyle>
          <a:p>
            <a:endParaRPr lang="en-US"/>
          </a:p>
        </p:txBody>
      </p:sp>
      <p:sp>
        <p:nvSpPr>
          <p:cNvPr id="10" name="Slide Number Placeholder 5"/>
          <p:cNvSpPr>
            <a:spLocks noGrp="1"/>
          </p:cNvSpPr>
          <p:nvPr>
            <p:ph type="sldNum" sz="quarter" idx="4"/>
          </p:nvPr>
        </p:nvSpPr>
        <p:spPr>
          <a:xfrm>
            <a:off x="4673600" y="6288924"/>
            <a:ext cx="2844800" cy="365125"/>
          </a:xfrm>
          <a:prstGeom prst="rect">
            <a:avLst/>
          </a:prstGeom>
        </p:spPr>
        <p:txBody>
          <a:bodyPr/>
          <a:lstStyle>
            <a:lvl1pPr>
              <a:defRPr sz="1467">
                <a:solidFill>
                  <a:schemeClr val="bg1">
                    <a:lumMod val="75000"/>
                  </a:schemeClr>
                </a:solidFill>
              </a:defRPr>
            </a:lvl1pPr>
          </a:lstStyle>
          <a:p>
            <a:fld id="{F631AF3F-6C36-49B1-81C3-A02C14D52B9C}" type="slidenum">
              <a:rPr lang="en-US" smtClean="0"/>
              <a:t>‹#›</a:t>
            </a:fld>
            <a:endParaRPr lang="en-US"/>
          </a:p>
        </p:txBody>
      </p:sp>
    </p:spTree>
    <p:extLst>
      <p:ext uri="{BB962C8B-B14F-4D97-AF65-F5344CB8AC3E}">
        <p14:creationId xmlns:p14="http://schemas.microsoft.com/office/powerpoint/2010/main" val="117760642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Lst>
  <p:timing>
    <p:tnLst>
      <p:par>
        <p:cTn xmlns:p14="http://schemas.microsoft.com/office/powerpoint/2010/main" id="1" dur="indefinite" restart="never" nodeType="tmRoot"/>
      </p:par>
    </p:tnLst>
  </p:timing>
  <p:txStyles>
    <p:titleStyle>
      <a:lvl1pPr algn="l" defTabSz="1219170" rtl="0" eaLnBrk="1" latinLnBrk="0" hangingPunct="1">
        <a:spcBef>
          <a:spcPct val="0"/>
        </a:spcBef>
        <a:buNone/>
        <a:defRPr sz="4400" b="1" kern="1200">
          <a:solidFill>
            <a:srgbClr val="0033A0"/>
          </a:solidFill>
          <a:latin typeface="Georgia" panose="02040502050405020303" pitchFamily="18"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676358" indent="-457189"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733"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09600" y="27463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27" name="Text Placeholder 2"/>
          <p:cNvSpPr>
            <a:spLocks noGrp="1"/>
          </p:cNvSpPr>
          <p:nvPr>
            <p:ph type="body" idx="1"/>
          </p:nvPr>
        </p:nvSpPr>
        <p:spPr>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416800" y="6356352"/>
            <a:ext cx="2844800" cy="365125"/>
          </a:xfrm>
          <a:prstGeom prst="rect">
            <a:avLst/>
          </a:prstGeom>
        </p:spPr>
        <p:txBody>
          <a:bodyPr vert="horz" lIns="91440" tIns="45720" rIns="91440" bIns="45720" rtlCol="0" anchor="ctr">
            <a:normAutofit/>
          </a:bodyPr>
          <a:lstStyle>
            <a:lvl1pPr algn="l" fontAlgn="auto">
              <a:spcBef>
                <a:spcPct val="0"/>
              </a:spcBef>
              <a:spcAft>
                <a:spcPct val="0"/>
              </a:spcAft>
              <a:defRPr sz="1067">
                <a:solidFill>
                  <a:schemeClr val="tx1">
                    <a:tint val="75000"/>
                  </a:schemeClr>
                </a:solidFill>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sp>
        <p:nvSpPr>
          <p:cNvPr id="5" name="Footer Placeholder 4"/>
          <p:cNvSpPr>
            <a:spLocks noGrp="1"/>
          </p:cNvSpPr>
          <p:nvPr>
            <p:ph type="ftr" sz="quarter" idx="3"/>
          </p:nvPr>
        </p:nvSpPr>
        <p:spPr>
          <a:xfrm>
            <a:off x="609600" y="6356352"/>
            <a:ext cx="3860800" cy="365125"/>
          </a:xfrm>
          <a:prstGeom prst="rect">
            <a:avLst/>
          </a:prstGeom>
        </p:spPr>
        <p:txBody>
          <a:bodyPr vert="horz" lIns="91440" tIns="45720" rIns="91440" bIns="45720" rtlCol="0" anchor="ctr">
            <a:normAutofit/>
          </a:bodyPr>
          <a:lstStyle>
            <a:lvl1pPr algn="ctr" fontAlgn="auto">
              <a:spcBef>
                <a:spcPct val="0"/>
              </a:spcBef>
              <a:spcAft>
                <a:spcPct val="0"/>
              </a:spcAft>
              <a:defRPr sz="1067" kern="1300" spc="133">
                <a:solidFill>
                  <a:schemeClr val="bg1">
                    <a:lumMod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4673600" y="6356352"/>
            <a:ext cx="2844800" cy="365125"/>
          </a:xfrm>
          <a:prstGeom prst="rect">
            <a:avLst/>
          </a:prstGeom>
        </p:spPr>
        <p:txBody>
          <a:bodyPr vert="horz" lIns="91440" tIns="45720" rIns="91440" bIns="45720" rtlCol="0" anchor="ctr">
            <a:normAutofit/>
          </a:bodyPr>
          <a:lstStyle>
            <a:lvl1pPr algn="ctr" fontAlgn="auto">
              <a:spcBef>
                <a:spcPct val="0"/>
              </a:spcBef>
              <a:spcAft>
                <a:spcPct val="0"/>
              </a:spcAft>
              <a:defRPr sz="1067">
                <a:solidFill>
                  <a:schemeClr val="tx1">
                    <a:tint val="75000"/>
                  </a:schemeClr>
                </a:solidFill>
                <a:latin typeface="Arial" panose="020B0604020202020204" pitchFamily="34" charset="0"/>
                <a:cs typeface="Arial" panose="020B0604020202020204" pitchFamily="34" charset="0"/>
              </a:defRPr>
            </a:lvl1pPr>
          </a:lstStyle>
          <a:p>
            <a:fld id="{5DC0D074-CA01-4C5A-ACBA-B24EAF9102A8}" type="slidenum">
              <a:rPr lang="en-US" smtClean="0"/>
              <a:t>‹#›</a:t>
            </a:fld>
            <a:endParaRPr lang="en-US"/>
          </a:p>
        </p:txBody>
      </p:sp>
    </p:spTree>
    <p:extLst>
      <p:ext uri="{BB962C8B-B14F-4D97-AF65-F5344CB8AC3E}">
        <p14:creationId xmlns:p14="http://schemas.microsoft.com/office/powerpoint/2010/main" val="39237020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lang="en-US" sz="5333" kern="1200">
          <a:solidFill>
            <a:srgbClr val="0039A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5333">
          <a:solidFill>
            <a:srgbClr val="0420AC"/>
          </a:solidFill>
          <a:latin typeface="Arial" charset="0"/>
          <a:cs typeface="Arial" charset="0"/>
        </a:defRPr>
      </a:lvl2pPr>
      <a:lvl3pPr algn="ctr" rtl="0" eaLnBrk="1" fontAlgn="base" hangingPunct="1">
        <a:spcBef>
          <a:spcPct val="0"/>
        </a:spcBef>
        <a:spcAft>
          <a:spcPct val="0"/>
        </a:spcAft>
        <a:defRPr sz="5333">
          <a:solidFill>
            <a:srgbClr val="0420AC"/>
          </a:solidFill>
          <a:latin typeface="Arial" charset="0"/>
          <a:cs typeface="Arial" charset="0"/>
        </a:defRPr>
      </a:lvl3pPr>
      <a:lvl4pPr algn="ctr" rtl="0" eaLnBrk="1" fontAlgn="base" hangingPunct="1">
        <a:spcBef>
          <a:spcPct val="0"/>
        </a:spcBef>
        <a:spcAft>
          <a:spcPct val="0"/>
        </a:spcAft>
        <a:defRPr sz="5333">
          <a:solidFill>
            <a:srgbClr val="0420AC"/>
          </a:solidFill>
          <a:latin typeface="Arial" charset="0"/>
          <a:cs typeface="Arial" charset="0"/>
        </a:defRPr>
      </a:lvl4pPr>
      <a:lvl5pPr algn="ctr" rtl="0" eaLnBrk="1" fontAlgn="base" hangingPunct="1">
        <a:spcBef>
          <a:spcPct val="0"/>
        </a:spcBef>
        <a:spcAft>
          <a:spcPct val="0"/>
        </a:spcAft>
        <a:defRPr sz="5333">
          <a:solidFill>
            <a:srgbClr val="0420AC"/>
          </a:solidFill>
          <a:latin typeface="Arial" charset="0"/>
          <a:cs typeface="Arial" charset="0"/>
        </a:defRPr>
      </a:lvl5pPr>
      <a:lvl6pPr marL="609585" algn="ctr" rtl="0" eaLnBrk="1" fontAlgn="base" hangingPunct="1">
        <a:spcBef>
          <a:spcPct val="0"/>
        </a:spcBef>
        <a:spcAft>
          <a:spcPct val="0"/>
        </a:spcAft>
        <a:defRPr sz="5333">
          <a:solidFill>
            <a:srgbClr val="0420AC"/>
          </a:solidFill>
          <a:latin typeface="Arial" charset="0"/>
          <a:cs typeface="Arial" charset="0"/>
        </a:defRPr>
      </a:lvl6pPr>
      <a:lvl7pPr marL="1219170" algn="ctr" rtl="0" eaLnBrk="1" fontAlgn="base" hangingPunct="1">
        <a:spcBef>
          <a:spcPct val="0"/>
        </a:spcBef>
        <a:spcAft>
          <a:spcPct val="0"/>
        </a:spcAft>
        <a:defRPr sz="5333">
          <a:solidFill>
            <a:srgbClr val="0420AC"/>
          </a:solidFill>
          <a:latin typeface="Arial" charset="0"/>
          <a:cs typeface="Arial" charset="0"/>
        </a:defRPr>
      </a:lvl7pPr>
      <a:lvl8pPr marL="1828754" algn="ctr" rtl="0" eaLnBrk="1" fontAlgn="base" hangingPunct="1">
        <a:spcBef>
          <a:spcPct val="0"/>
        </a:spcBef>
        <a:spcAft>
          <a:spcPct val="0"/>
        </a:spcAft>
        <a:defRPr sz="5333">
          <a:solidFill>
            <a:srgbClr val="0420AC"/>
          </a:solidFill>
          <a:latin typeface="Arial" charset="0"/>
          <a:cs typeface="Arial" charset="0"/>
        </a:defRPr>
      </a:lvl8pPr>
      <a:lvl9pPr marL="2438339" algn="ctr" rtl="0" eaLnBrk="1" fontAlgn="base" hangingPunct="1">
        <a:spcBef>
          <a:spcPct val="0"/>
        </a:spcBef>
        <a:spcAft>
          <a:spcPct val="0"/>
        </a:spcAft>
        <a:defRPr sz="5333">
          <a:solidFill>
            <a:srgbClr val="0420AC"/>
          </a:solidFill>
          <a:latin typeface="Arial" charset="0"/>
          <a:cs typeface="Arial" charset="0"/>
        </a:defRPr>
      </a:lvl9pPr>
    </p:titleStyle>
    <p:bodyStyle>
      <a:lvl1pPr marL="457189" indent="-457189" algn="l" rtl="0" eaLnBrk="1" fontAlgn="base" hangingPunct="1">
        <a:spcBef>
          <a:spcPct val="20000"/>
        </a:spcBef>
        <a:spcAft>
          <a:spcPct val="0"/>
        </a:spcAft>
        <a:buFont typeface="Arial" charset="0"/>
        <a:buChar char="•"/>
        <a:defRPr sz="4267"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990575" indent="-380990" algn="l" rtl="0" eaLnBrk="1" fontAlgn="base" hangingPunct="1">
        <a:spcBef>
          <a:spcPct val="20000"/>
        </a:spcBef>
        <a:spcAft>
          <a:spcPct val="0"/>
        </a:spcAft>
        <a:buFont typeface="Arial" charset="0"/>
        <a:buChar char="•"/>
        <a:defRPr sz="3733"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523962" indent="-304792" algn="l" rtl="0" eaLnBrk="1" fontAlgn="base" hangingPunct="1">
        <a:spcBef>
          <a:spcPct val="20000"/>
        </a:spcBef>
        <a:spcAft>
          <a:spcPct val="0"/>
        </a:spcAft>
        <a:buFont typeface="Arial" charset="0"/>
        <a:buChar char="•"/>
        <a:defRPr sz="3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2133547" indent="-304792" algn="l" rtl="0" eaLnBrk="1" fontAlgn="base" hangingPunct="1">
        <a:spcBef>
          <a:spcPct val="20000"/>
        </a:spcBef>
        <a:spcAft>
          <a:spcPct val="0"/>
        </a:spcAft>
        <a:buFont typeface="Arial" charset="0"/>
        <a:buChar char="•"/>
        <a:defRPr sz="2667"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743131" indent="-304792" algn="l" rtl="0" eaLnBrk="1" fontAlgn="base" hangingPunct="1">
        <a:spcBef>
          <a:spcPct val="20000"/>
        </a:spcBef>
        <a:spcAft>
          <a:spcPct val="0"/>
        </a:spcAft>
        <a:buFont typeface="Arial" charset="0"/>
        <a:buChar char="•"/>
        <a:defRPr sz="2667"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33.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33.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3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34.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0.xml"/><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56.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youtube.com/watch?v=LtlsIwhZHLo&amp;feature=youtu.be" TargetMode="External"/><Relationship Id="rId4" Type="http://schemas.openxmlformats.org/officeDocument/2006/relationships/image" Target="../media/image34.png"/><Relationship Id="rId1" Type="http://schemas.openxmlformats.org/officeDocument/2006/relationships/slideLayout" Target="../slideLayouts/slideLayout81.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81.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yN_S5mvn6uc&amp;list=PLCe3z-HJvQtabgxH7AaopwxRqxLiLFDok&amp;index=7" TargetMode="External"/><Relationship Id="rId4" Type="http://schemas.openxmlformats.org/officeDocument/2006/relationships/image" Target="../media/image38.png"/><Relationship Id="rId1" Type="http://schemas.openxmlformats.org/officeDocument/2006/relationships/slideLayout" Target="../slideLayouts/slideLayout81.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5.xml"/><Relationship Id="rId3"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81.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8.xml"/><Relationship Id="rId3"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29.xml"/><Relationship Id="rId3"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 Id="rId3"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34.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4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4.xml"/><Relationship Id="rId3"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 Id="rId3"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 Id="rId3"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 Id="rId3" Type="http://schemas.openxmlformats.org/officeDocument/2006/relationships/image" Target="../media/image4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34.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image" Target="../media/image5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52CB506-5D88-482F-AFC5-C71362D06500}"/>
              </a:ext>
            </a:extLst>
          </p:cNvPr>
          <p:cNvSpPr>
            <a:spLocks noGrp="1"/>
          </p:cNvSpPr>
          <p:nvPr>
            <p:ph type="title"/>
          </p:nvPr>
        </p:nvSpPr>
        <p:spPr>
          <a:xfrm>
            <a:off x="4064000" y="50800"/>
            <a:ext cx="7518400" cy="1143000"/>
          </a:xfrm>
        </p:spPr>
        <p:txBody>
          <a:bodyPr anchor="b">
            <a:normAutofit/>
          </a:bodyPr>
          <a:lstStyle/>
          <a:p>
            <a:pPr>
              <a:lnSpc>
                <a:spcPct val="90000"/>
              </a:lnSpc>
            </a:pPr>
            <a:r>
              <a:rPr lang="en-US" sz="4133" b="1"/>
              <a:t>New Hypo</a:t>
            </a:r>
          </a:p>
        </p:txBody>
      </p:sp>
      <p:sp>
        <p:nvSpPr>
          <p:cNvPr id="6" name="Content Placeholder 5">
            <a:extLst>
              <a:ext uri="{FF2B5EF4-FFF2-40B4-BE49-F238E27FC236}">
                <a16:creationId xmlns:a16="http://schemas.microsoft.com/office/drawing/2014/main" xmlns="" id="{41589A6D-83EF-479A-A2CF-30BF12CC2714}"/>
              </a:ext>
            </a:extLst>
          </p:cNvPr>
          <p:cNvSpPr>
            <a:spLocks noGrp="1"/>
          </p:cNvSpPr>
          <p:nvPr>
            <p:ph idx="1"/>
          </p:nvPr>
        </p:nvSpPr>
        <p:spPr>
          <a:xfrm>
            <a:off x="3962400" y="1397001"/>
            <a:ext cx="8026400" cy="4729164"/>
          </a:xfrm>
        </p:spPr>
        <p:txBody>
          <a:bodyPr>
            <a:normAutofit fontScale="92500" lnSpcReduction="20000"/>
          </a:bodyPr>
          <a:lstStyle/>
          <a:p>
            <a:r>
              <a:rPr lang="en-US"/>
              <a:t>Complainant (who is 19 years old) accuses Respondent of sex assault – specifically, Complainant was “too drunk” to consent</a:t>
            </a:r>
          </a:p>
          <a:p>
            <a:r>
              <a:rPr lang="en-US"/>
              <a:t>Respondent argues it was consensual sex</a:t>
            </a:r>
          </a:p>
          <a:p>
            <a:r>
              <a:rPr lang="en-US"/>
              <a:t>Incident took place at 11:45 PM</a:t>
            </a:r>
          </a:p>
          <a:p>
            <a:r>
              <a:rPr lang="en-US"/>
              <a:t>At 11:00 PM, Witness A (a student) saw Complainant &amp; Complainant could not walk on own</a:t>
            </a:r>
          </a:p>
          <a:p>
            <a:endParaRPr lang="en-US"/>
          </a:p>
          <a:p>
            <a:pPr marL="0" indent="0">
              <a:buNone/>
            </a:pPr>
            <a:endParaRPr lang="en-US"/>
          </a:p>
        </p:txBody>
      </p:sp>
      <p:pic>
        <p:nvPicPr>
          <p:cNvPr id="2" name="Picture 1">
            <a:extLst>
              <a:ext uri="{FF2B5EF4-FFF2-40B4-BE49-F238E27FC236}">
                <a16:creationId xmlns:a16="http://schemas.microsoft.com/office/drawing/2014/main" xmlns="" id="{81D8AFEF-6BAE-41CB-8F9E-9FC3B351C9E9}"/>
              </a:ext>
            </a:extLst>
          </p:cNvPr>
          <p:cNvPicPr>
            <a:picLocks noChangeAspect="1"/>
          </p:cNvPicPr>
          <p:nvPr/>
        </p:nvPicPr>
        <p:blipFill>
          <a:blip r:embed="rId3"/>
          <a:srcRect l="38642" r="26892"/>
          <a:stretch>
            <a:fillRect/>
          </a:stretch>
        </p:blipFill>
        <p:spPr>
          <a:xfrm>
            <a:off x="27" y="13"/>
            <a:ext cx="3581373" cy="6857987"/>
          </a:xfrm>
          <a:prstGeom prst="rect">
            <a:avLst/>
          </a:prstGeom>
          <a:noFill/>
          <a:ln>
            <a:solidFill>
              <a:schemeClr val="bg1">
                <a:lumMod val="65000"/>
              </a:schemeClr>
            </a:solidFill>
          </a:ln>
        </p:spPr>
      </p:pic>
    </p:spTree>
    <p:extLst>
      <p:ext uri="{BB962C8B-B14F-4D97-AF65-F5344CB8AC3E}">
        <p14:creationId xmlns:p14="http://schemas.microsoft.com/office/powerpoint/2010/main" val="3974475725"/>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1B21C567-2989-4B91-95ED-6C7B2ED793F1}"/>
              </a:ext>
            </a:extLst>
          </p:cNvPr>
          <p:cNvSpPr>
            <a:spLocks noGrp="1"/>
          </p:cNvSpPr>
          <p:nvPr>
            <p:ph type="title"/>
          </p:nvPr>
        </p:nvSpPr>
        <p:spPr>
          <a:xfrm>
            <a:off x="609600" y="274637"/>
            <a:ext cx="10972800" cy="1143000"/>
          </a:xfrm>
        </p:spPr>
        <p:txBody>
          <a:bodyPr/>
          <a:lstStyle/>
          <a:p>
            <a:endParaRPr lang="en-US"/>
          </a:p>
        </p:txBody>
      </p:sp>
      <p:pic>
        <p:nvPicPr>
          <p:cNvPr id="5" name="Content Placeholder 4" descr="A picture containing drawing&#10;&#10;Description automatically generated">
            <a:extLst>
              <a:ext uri="{FF2B5EF4-FFF2-40B4-BE49-F238E27FC236}">
                <a16:creationId xmlns:a16="http://schemas.microsoft.com/office/drawing/2014/main" xmlns="" id="{B922780D-AB2D-42E9-8F31-D276F4F27981}"/>
              </a:ext>
            </a:extLst>
          </p:cNvPr>
          <p:cNvPicPr>
            <a:picLocks noGrp="1" noChangeAspect="1"/>
          </p:cNvPicPr>
          <p:nvPr>
            <p:ph sz="half" idx="1"/>
          </p:nvPr>
        </p:nvPicPr>
        <p:blipFill>
          <a:blip r:embed="rId2"/>
          <a:srcRect/>
          <a:stretch>
            <a:fillRect/>
          </a:stretch>
        </p:blipFill>
        <p:spPr>
          <a:xfrm>
            <a:off x="609600" y="1872251"/>
            <a:ext cx="5384800" cy="3981863"/>
          </a:xfrm>
          <a:noFill/>
        </p:spPr>
      </p:pic>
      <p:sp>
        <p:nvSpPr>
          <p:cNvPr id="15" name="Content Placeholder 3">
            <a:extLst>
              <a:ext uri="{FF2B5EF4-FFF2-40B4-BE49-F238E27FC236}">
                <a16:creationId xmlns:a16="http://schemas.microsoft.com/office/drawing/2014/main" xmlns="" id="{2FCD2D3C-3A6B-4750-8F59-B72397185F5D}"/>
              </a:ext>
            </a:extLst>
          </p:cNvPr>
          <p:cNvSpPr>
            <a:spLocks noGrp="1"/>
          </p:cNvSpPr>
          <p:nvPr>
            <p:ph sz="half" idx="2"/>
          </p:nvPr>
        </p:nvSpPr>
        <p:spPr>
          <a:xfrm>
            <a:off x="6197600" y="1600201"/>
            <a:ext cx="5384800" cy="4525963"/>
          </a:xfrm>
        </p:spPr>
        <p:txBody>
          <a:bodyPr>
            <a:normAutofit fontScale="92500"/>
          </a:bodyPr>
          <a:lstStyle/>
          <a:p>
            <a:pPr marL="0" indent="0">
              <a:buNone/>
            </a:pPr>
            <a:r>
              <a:rPr lang="en-US"/>
              <a:t>Complainant tries to introduce for the first time at hearing Complainant’s own expert report demonstrating Complainant was incapacitated at 11:45 PM</a:t>
            </a:r>
          </a:p>
        </p:txBody>
      </p:sp>
    </p:spTree>
    <p:extLst>
      <p:ext uri="{BB962C8B-B14F-4D97-AF65-F5344CB8AC3E}">
        <p14:creationId xmlns:p14="http://schemas.microsoft.com/office/powerpoint/2010/main" val="14700775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4D75D-5B21-4ABC-ACB0-C4990B4FC9F6}"/>
              </a:ext>
            </a:extLst>
          </p:cNvPr>
          <p:cNvSpPr>
            <a:spLocks noGrp="1"/>
          </p:cNvSpPr>
          <p:nvPr>
            <p:ph type="title"/>
          </p:nvPr>
        </p:nvSpPr>
        <p:spPr>
          <a:xfrm>
            <a:off x="1320800" y="177800"/>
            <a:ext cx="9652000" cy="1143000"/>
          </a:xfrm>
        </p:spPr>
        <p:txBody>
          <a:bodyPr>
            <a:normAutofit/>
          </a:bodyPr>
          <a:lstStyle/>
          <a:p>
            <a:r>
              <a:rPr lang="en-US" sz="4800"/>
              <a:t>What is a potential sequence?</a:t>
            </a:r>
          </a:p>
        </p:txBody>
      </p:sp>
      <p:graphicFrame>
        <p:nvGraphicFramePr>
          <p:cNvPr id="4" name="Content Placeholder 3">
            <a:extLst>
              <a:ext uri="{FF2B5EF4-FFF2-40B4-BE49-F238E27FC236}">
                <a16:creationId xmlns:a16="http://schemas.microsoft.com/office/drawing/2014/main" xmlns="" id="{22997C78-C1D9-4DF1-AE47-48F16FD31896}"/>
              </a:ext>
            </a:extLst>
          </p:cNvPr>
          <p:cNvGraphicFramePr>
            <a:graphicFrameLocks noGrp="1"/>
          </p:cNvGraphicFramePr>
          <p:nvPr>
            <p:ph idx="4294967295"/>
          </p:nvPr>
        </p:nvGraphicFramePr>
        <p:xfrm>
          <a:off x="1690159" y="1905001"/>
          <a:ext cx="9116483" cy="4169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63614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54AEC2-ECC2-4898-A0E7-A676362E2F65}"/>
              </a:ext>
            </a:extLst>
          </p:cNvPr>
          <p:cNvSpPr>
            <a:spLocks noGrp="1"/>
          </p:cNvSpPr>
          <p:nvPr>
            <p:ph type="title"/>
          </p:nvPr>
        </p:nvSpPr>
        <p:spPr>
          <a:xfrm>
            <a:off x="1422400" y="355600"/>
            <a:ext cx="10566400" cy="1143000"/>
          </a:xfrm>
        </p:spPr>
        <p:txBody>
          <a:bodyPr>
            <a:noAutofit/>
          </a:bodyPr>
          <a:lstStyle/>
          <a:p>
            <a:r>
              <a:rPr lang="en-US" sz="4800"/>
              <a:t>How might questioning of parties take place?</a:t>
            </a:r>
          </a:p>
        </p:txBody>
      </p:sp>
      <p:graphicFrame>
        <p:nvGraphicFramePr>
          <p:cNvPr id="4" name="Content Placeholder 3">
            <a:extLst>
              <a:ext uri="{FF2B5EF4-FFF2-40B4-BE49-F238E27FC236}">
                <a16:creationId xmlns:a16="http://schemas.microsoft.com/office/drawing/2014/main" xmlns="" id="{AB5948F8-1B34-45BB-A9A2-AC138D8CCE5D}"/>
              </a:ext>
            </a:extLst>
          </p:cNvPr>
          <p:cNvGraphicFramePr>
            <a:graphicFrameLocks noGrp="1"/>
          </p:cNvGraphicFramePr>
          <p:nvPr>
            <p:ph idx="4294967295"/>
          </p:nvPr>
        </p:nvGraphicFramePr>
        <p:xfrm>
          <a:off x="1401523" y="2006601"/>
          <a:ext cx="9652000" cy="4432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82842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8FA21E-539B-46E4-BFF2-0401F6FC1129}"/>
              </a:ext>
            </a:extLst>
          </p:cNvPr>
          <p:cNvSpPr>
            <a:spLocks noGrp="1"/>
          </p:cNvSpPr>
          <p:nvPr>
            <p:ph type="title"/>
          </p:nvPr>
        </p:nvSpPr>
        <p:spPr>
          <a:xfrm>
            <a:off x="1422400" y="355600"/>
            <a:ext cx="10769600" cy="1143000"/>
          </a:xfrm>
        </p:spPr>
        <p:txBody>
          <a:bodyPr>
            <a:noAutofit/>
          </a:bodyPr>
          <a:lstStyle/>
          <a:p>
            <a:r>
              <a:rPr lang="en-US" sz="4800"/>
              <a:t>How might questioning of witnesses take place?</a:t>
            </a:r>
          </a:p>
        </p:txBody>
      </p:sp>
      <p:graphicFrame>
        <p:nvGraphicFramePr>
          <p:cNvPr id="4" name="Content Placeholder 3">
            <a:extLst>
              <a:ext uri="{FF2B5EF4-FFF2-40B4-BE49-F238E27FC236}">
                <a16:creationId xmlns:a16="http://schemas.microsoft.com/office/drawing/2014/main" xmlns="" id="{4E4B8971-5FEE-4AA4-8B3C-E05D0767E412}"/>
              </a:ext>
            </a:extLst>
          </p:cNvPr>
          <p:cNvGraphicFramePr/>
          <p:nvPr/>
        </p:nvGraphicFramePr>
        <p:xfrm>
          <a:off x="1422400" y="1841674"/>
          <a:ext cx="10058400" cy="4635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30040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1B21C567-2989-4B91-95ED-6C7B2ED793F1}"/>
              </a:ext>
            </a:extLst>
          </p:cNvPr>
          <p:cNvSpPr>
            <a:spLocks noGrp="1"/>
          </p:cNvSpPr>
          <p:nvPr>
            <p:ph type="title"/>
          </p:nvPr>
        </p:nvSpPr>
        <p:spPr>
          <a:xfrm>
            <a:off x="609600" y="274637"/>
            <a:ext cx="10972800" cy="1143000"/>
          </a:xfrm>
        </p:spPr>
        <p:txBody>
          <a:bodyPr/>
          <a:lstStyle/>
          <a:p>
            <a:endParaRPr lang="en-US"/>
          </a:p>
        </p:txBody>
      </p:sp>
      <p:pic>
        <p:nvPicPr>
          <p:cNvPr id="5" name="Content Placeholder 4" descr="A picture containing drawing&#10;&#10;Description automatically generated">
            <a:extLst>
              <a:ext uri="{FF2B5EF4-FFF2-40B4-BE49-F238E27FC236}">
                <a16:creationId xmlns:a16="http://schemas.microsoft.com/office/drawing/2014/main" xmlns="" id="{B922780D-AB2D-42E9-8F31-D276F4F27981}"/>
              </a:ext>
            </a:extLst>
          </p:cNvPr>
          <p:cNvPicPr>
            <a:picLocks noGrp="1" noChangeAspect="1"/>
          </p:cNvPicPr>
          <p:nvPr>
            <p:ph sz="half" idx="1"/>
          </p:nvPr>
        </p:nvPicPr>
        <p:blipFill>
          <a:blip r:embed="rId2"/>
          <a:srcRect/>
          <a:stretch>
            <a:fillRect/>
          </a:stretch>
        </p:blipFill>
        <p:spPr>
          <a:xfrm>
            <a:off x="609600" y="1872251"/>
            <a:ext cx="5384800" cy="3981863"/>
          </a:xfrm>
          <a:noFill/>
        </p:spPr>
      </p:pic>
      <p:sp>
        <p:nvSpPr>
          <p:cNvPr id="15" name="Content Placeholder 3">
            <a:extLst>
              <a:ext uri="{FF2B5EF4-FFF2-40B4-BE49-F238E27FC236}">
                <a16:creationId xmlns:a16="http://schemas.microsoft.com/office/drawing/2014/main" xmlns="" id="{2FCD2D3C-3A6B-4750-8F59-B72397185F5D}"/>
              </a:ext>
            </a:extLst>
          </p:cNvPr>
          <p:cNvSpPr>
            <a:spLocks noGrp="1"/>
          </p:cNvSpPr>
          <p:nvPr>
            <p:ph sz="half" idx="2"/>
          </p:nvPr>
        </p:nvSpPr>
        <p:spPr>
          <a:xfrm>
            <a:off x="6197600" y="1600201"/>
            <a:ext cx="5384800" cy="4525963"/>
          </a:xfrm>
        </p:spPr>
        <p:txBody>
          <a:bodyPr>
            <a:normAutofit/>
          </a:bodyPr>
          <a:lstStyle/>
          <a:p>
            <a:pPr marL="0" indent="0">
              <a:buNone/>
            </a:pPr>
            <a:r>
              <a:rPr lang="en-US"/>
              <a:t>What if the Respondent’s advisor asks Complainant about a previous sexual encounter with the Respondent?</a:t>
            </a:r>
          </a:p>
        </p:txBody>
      </p:sp>
    </p:spTree>
    <p:extLst>
      <p:ext uri="{BB962C8B-B14F-4D97-AF65-F5344CB8AC3E}">
        <p14:creationId xmlns:p14="http://schemas.microsoft.com/office/powerpoint/2010/main" val="25624006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47C0FC-2656-4F9C-BA8C-F6A34ED87C71}"/>
              </a:ext>
            </a:extLst>
          </p:cNvPr>
          <p:cNvSpPr>
            <a:spLocks noGrp="1"/>
          </p:cNvSpPr>
          <p:nvPr>
            <p:ph type="title"/>
          </p:nvPr>
        </p:nvSpPr>
        <p:spPr>
          <a:xfrm>
            <a:off x="2133600" y="152400"/>
            <a:ext cx="9956800" cy="1143000"/>
          </a:xfrm>
        </p:spPr>
        <p:txBody>
          <a:bodyPr>
            <a:noAutofit/>
          </a:bodyPr>
          <a:lstStyle/>
          <a:p>
            <a:r>
              <a:rPr lang="en-US" sz="4800"/>
              <a:t>Is sexual history considered?</a:t>
            </a:r>
          </a:p>
        </p:txBody>
      </p:sp>
      <p:sp>
        <p:nvSpPr>
          <p:cNvPr id="3" name="Content Placeholder 2">
            <a:extLst>
              <a:ext uri="{FF2B5EF4-FFF2-40B4-BE49-F238E27FC236}">
                <a16:creationId xmlns:a16="http://schemas.microsoft.com/office/drawing/2014/main" xmlns="" id="{631A3508-274B-4A79-B432-6F32AF460298}"/>
              </a:ext>
            </a:extLst>
          </p:cNvPr>
          <p:cNvSpPr>
            <a:spLocks noGrp="1"/>
          </p:cNvSpPr>
          <p:nvPr>
            <p:ph idx="1"/>
          </p:nvPr>
        </p:nvSpPr>
        <p:spPr>
          <a:xfrm>
            <a:off x="2133600" y="1905000"/>
            <a:ext cx="9115552" cy="4703763"/>
          </a:xfrm>
        </p:spPr>
        <p:txBody>
          <a:bodyPr>
            <a:normAutofit/>
          </a:bodyPr>
          <a:lstStyle/>
          <a:p>
            <a:r>
              <a:rPr lang="en-US"/>
              <a:t>Generally, no – Evidence of a complainant’s prior sexual behavior is relevant only if:</a:t>
            </a:r>
          </a:p>
          <a:p>
            <a:pPr lvl="1"/>
            <a:r>
              <a:rPr lang="en-US" sz="3200"/>
              <a:t>Offered to prove that someone other than the respondent committed the conduct, or </a:t>
            </a:r>
          </a:p>
          <a:p>
            <a:pPr lvl="1"/>
            <a:r>
              <a:rPr lang="en-US" sz="3200"/>
              <a:t>If evidence of specific incidents of the complainant’s prior sexual behavior </a:t>
            </a:r>
            <a:r>
              <a:rPr lang="en-US" sz="3200" u="sng"/>
              <a:t>with the respondent</a:t>
            </a:r>
            <a:r>
              <a:rPr lang="en-US" sz="3200"/>
              <a:t> are offered to prove consent</a:t>
            </a:r>
          </a:p>
          <a:p>
            <a:pPr marL="0" indent="0">
              <a:buNone/>
            </a:pPr>
            <a:r>
              <a:rPr lang="en-US"/>
              <a:t> </a:t>
            </a:r>
          </a:p>
        </p:txBody>
      </p:sp>
    </p:spTree>
    <p:extLst>
      <p:ext uri="{BB962C8B-B14F-4D97-AF65-F5344CB8AC3E}">
        <p14:creationId xmlns:p14="http://schemas.microsoft.com/office/powerpoint/2010/main" val="28642768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a:t>Hypotheticals: The Hearing</a:t>
            </a:r>
          </a:p>
        </p:txBody>
      </p:sp>
      <p:sp>
        <p:nvSpPr>
          <p:cNvPr id="3" name="Content Placeholder 2"/>
          <p:cNvSpPr>
            <a:spLocks noGrp="1"/>
          </p:cNvSpPr>
          <p:nvPr>
            <p:ph idx="1"/>
          </p:nvPr>
        </p:nvSpPr>
        <p:spPr>
          <a:xfrm>
            <a:off x="609600" y="1417638"/>
            <a:ext cx="10972800" cy="4708527"/>
          </a:xfrm>
        </p:spPr>
        <p:txBody>
          <a:bodyPr>
            <a:normAutofit fontScale="85000" lnSpcReduction="20000"/>
          </a:bodyPr>
          <a:lstStyle/>
          <a:p>
            <a:pPr marL="685783" indent="-685783">
              <a:buFont typeface="+mj-lt"/>
              <a:buAutoNum type="alphaUcPeriod"/>
            </a:pPr>
            <a:r>
              <a:rPr lang="en-US"/>
              <a:t>Respondent refuses to answer a cross examination question regarding the inconsistency between statements to investigator and police. What happens next?</a:t>
            </a:r>
          </a:p>
          <a:p>
            <a:pPr marL="685783" indent="-685783">
              <a:buFont typeface="+mj-lt"/>
              <a:buAutoNum type="alphaUcPeriod"/>
            </a:pPr>
            <a:r>
              <a:rPr lang="en-US"/>
              <a:t>Respondent objects to introduction of the SANE exam because the nurse did not testify at hearing. How do you resolve?</a:t>
            </a:r>
          </a:p>
          <a:p>
            <a:pPr marL="685783" indent="-685783">
              <a:buFont typeface="+mj-lt"/>
              <a:buAutoNum type="alphaUcPeriod"/>
            </a:pPr>
            <a:r>
              <a:rPr lang="en-US"/>
              <a:t>Respondent’s advisor would like to question Complainant on her childhood sex assault. Should you allow? What is basis for denial? </a:t>
            </a:r>
          </a:p>
          <a:p>
            <a:pPr marL="685783" indent="-685783">
              <a:buFont typeface="+mj-lt"/>
              <a:buAutoNum type="alphaUcPeriod"/>
            </a:pPr>
            <a:endParaRPr lang="en-US"/>
          </a:p>
        </p:txBody>
      </p:sp>
    </p:spTree>
    <p:extLst>
      <p:ext uri="{BB962C8B-B14F-4D97-AF65-F5344CB8AC3E}">
        <p14:creationId xmlns:p14="http://schemas.microsoft.com/office/powerpoint/2010/main" val="17853628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95B4E0-8250-4EA8-A0FB-F1B8DF450097}"/>
              </a:ext>
            </a:extLst>
          </p:cNvPr>
          <p:cNvSpPr>
            <a:spLocks noGrp="1"/>
          </p:cNvSpPr>
          <p:nvPr>
            <p:ph type="title" idx="4294967295"/>
          </p:nvPr>
        </p:nvSpPr>
        <p:spPr>
          <a:xfrm>
            <a:off x="1145117" y="381000"/>
            <a:ext cx="10945283" cy="1143000"/>
          </a:xfrm>
        </p:spPr>
        <p:txBody>
          <a:bodyPr>
            <a:noAutofit/>
          </a:bodyPr>
          <a:lstStyle/>
          <a:p>
            <a:r>
              <a:rPr lang="en-US" sz="4800"/>
              <a:t>How do(es) the decision-maker(s) decide a case?</a:t>
            </a:r>
          </a:p>
        </p:txBody>
      </p:sp>
      <p:graphicFrame>
        <p:nvGraphicFramePr>
          <p:cNvPr id="5" name="Content Placeholder 4">
            <a:extLst>
              <a:ext uri="{FF2B5EF4-FFF2-40B4-BE49-F238E27FC236}">
                <a16:creationId xmlns:a16="http://schemas.microsoft.com/office/drawing/2014/main" xmlns="" id="{BF3D93E7-3FAD-4AC1-B0E1-646F2C7DB635}"/>
              </a:ext>
            </a:extLst>
          </p:cNvPr>
          <p:cNvGraphicFramePr>
            <a:graphicFrameLocks noGrp="1"/>
          </p:cNvGraphicFramePr>
          <p:nvPr>
            <p:ph idx="4294967295"/>
          </p:nvPr>
        </p:nvGraphicFramePr>
        <p:xfrm>
          <a:off x="1219200" y="1701800"/>
          <a:ext cx="97536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54949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0F776E-7ECB-4C16-9B59-61B9A1E48547}"/>
              </a:ext>
            </a:extLst>
          </p:cNvPr>
          <p:cNvSpPr>
            <a:spLocks noGrp="1"/>
          </p:cNvSpPr>
          <p:nvPr>
            <p:ph type="title"/>
          </p:nvPr>
        </p:nvSpPr>
        <p:spPr>
          <a:xfrm>
            <a:off x="2133600" y="355600"/>
            <a:ext cx="9107424" cy="1143000"/>
          </a:xfrm>
        </p:spPr>
        <p:txBody>
          <a:bodyPr>
            <a:noAutofit/>
          </a:bodyPr>
          <a:lstStyle/>
          <a:p>
            <a:r>
              <a:rPr lang="en-US" sz="4800"/>
              <a:t>What does it mean to weigh evidence?</a:t>
            </a:r>
          </a:p>
        </p:txBody>
      </p:sp>
      <p:sp>
        <p:nvSpPr>
          <p:cNvPr id="3" name="Content Placeholder 2">
            <a:extLst>
              <a:ext uri="{FF2B5EF4-FFF2-40B4-BE49-F238E27FC236}">
                <a16:creationId xmlns:a16="http://schemas.microsoft.com/office/drawing/2014/main" xmlns="" id="{65F99236-85C0-42E4-8453-B93A243FB02C}"/>
              </a:ext>
            </a:extLst>
          </p:cNvPr>
          <p:cNvSpPr>
            <a:spLocks noGrp="1"/>
          </p:cNvSpPr>
          <p:nvPr>
            <p:ph idx="1"/>
          </p:nvPr>
        </p:nvSpPr>
        <p:spPr>
          <a:xfrm>
            <a:off x="2133600" y="1905001"/>
            <a:ext cx="6299200" cy="4581524"/>
          </a:xfrm>
        </p:spPr>
        <p:txBody>
          <a:bodyPr>
            <a:normAutofit fontScale="92500"/>
          </a:bodyPr>
          <a:lstStyle/>
          <a:p>
            <a:r>
              <a:rPr lang="en-US"/>
              <a:t>Not all evidence has equal value</a:t>
            </a:r>
          </a:p>
          <a:p>
            <a:r>
              <a:rPr lang="en-US"/>
              <a:t>Some evidence may be more reliable and probative than other evidence</a:t>
            </a:r>
          </a:p>
          <a:p>
            <a:r>
              <a:rPr lang="en-US"/>
              <a:t>Weight may vary depending on a range of factors, such as credibility; corroboration; consistency; level of detail; expertise of the witness; whether a witness is disinterested, etc.</a:t>
            </a:r>
          </a:p>
          <a:p>
            <a:pPr marL="0" indent="0">
              <a:buNone/>
            </a:pPr>
            <a:endParaRPr lang="en-US"/>
          </a:p>
        </p:txBody>
      </p:sp>
      <p:pic>
        <p:nvPicPr>
          <p:cNvPr id="5" name="Graphic 4" descr="Scale">
            <a:extLst>
              <a:ext uri="{FF2B5EF4-FFF2-40B4-BE49-F238E27FC236}">
                <a16:creationId xmlns:a16="http://schemas.microsoft.com/office/drawing/2014/main" xmlns="" id="{23080E51-93FC-4488-BD85-ACACC1493E3A}"/>
              </a:ext>
            </a:extLst>
          </p:cNvPr>
          <p:cNvPicPr>
            <a:picLocks noChangeAspect="1"/>
          </p:cNvPicPr>
          <p:nvPr/>
        </p:nvPicPr>
        <p:blipFill>
          <a:blip r:embed="rId3"/>
          <a:srcRect/>
          <a:stretch>
            <a:fillRect/>
          </a:stretch>
        </p:blipFill>
        <p:spPr>
          <a:xfrm>
            <a:off x="8686800" y="2209800"/>
            <a:ext cx="2590800" cy="2590800"/>
          </a:xfrm>
          <a:prstGeom prst="rect">
            <a:avLst/>
          </a:prstGeom>
        </p:spPr>
      </p:pic>
    </p:spTree>
    <p:extLst>
      <p:ext uri="{BB962C8B-B14F-4D97-AF65-F5344CB8AC3E}">
        <p14:creationId xmlns:p14="http://schemas.microsoft.com/office/powerpoint/2010/main" val="26949252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Assessing Credibility</a:t>
            </a:r>
          </a:p>
        </p:txBody>
      </p:sp>
      <p:sp>
        <p:nvSpPr>
          <p:cNvPr id="3" name="Content Placeholder 2"/>
          <p:cNvSpPr>
            <a:spLocks noGrp="1"/>
          </p:cNvSpPr>
          <p:nvPr>
            <p:ph sz="half" idx="1"/>
          </p:nvPr>
        </p:nvSpPr>
        <p:spPr>
          <a:xfrm>
            <a:off x="304800" y="1600205"/>
            <a:ext cx="6197600" cy="5029199"/>
          </a:xfrm>
        </p:spPr>
        <p:txBody>
          <a:bodyPr>
            <a:noAutofit/>
          </a:bodyPr>
          <a:lstStyle/>
          <a:p>
            <a:pPr marL="571486" indent="-571486">
              <a:lnSpc>
                <a:spcPct val="80000"/>
              </a:lnSpc>
              <a:buFont typeface="Arial" panose="020B0604020202020204" pitchFamily="34" charset="0"/>
              <a:buChar char="•"/>
            </a:pPr>
            <a:r>
              <a:rPr lang="en-US" sz="3200">
                <a:solidFill>
                  <a:schemeClr val="tx1"/>
                </a:solidFill>
              </a:rPr>
              <a:t>When “he said/she said,” look for more but . . .beware of trap</a:t>
            </a:r>
          </a:p>
          <a:p>
            <a:pPr marL="571486" indent="-571486">
              <a:lnSpc>
                <a:spcPct val="80000"/>
              </a:lnSpc>
              <a:buFont typeface="Arial" panose="020B0604020202020204" pitchFamily="34" charset="0"/>
              <a:buChar char="•"/>
            </a:pPr>
            <a:r>
              <a:rPr lang="en-US" sz="3200">
                <a:solidFill>
                  <a:schemeClr val="tx1"/>
                </a:solidFill>
              </a:rPr>
              <a:t>There are </a:t>
            </a:r>
            <a:r>
              <a:rPr lang="en-US" sz="3200" u="sng">
                <a:solidFill>
                  <a:schemeClr val="tx1"/>
                </a:solidFill>
              </a:rPr>
              <a:t>always</a:t>
            </a:r>
            <a:r>
              <a:rPr lang="en-US" sz="3200">
                <a:solidFill>
                  <a:schemeClr val="tx1"/>
                </a:solidFill>
              </a:rPr>
              <a:t> competing narratives</a:t>
            </a:r>
          </a:p>
          <a:p>
            <a:pPr marL="571486" indent="-571486">
              <a:lnSpc>
                <a:spcPct val="80000"/>
              </a:lnSpc>
              <a:buFont typeface="Arial" panose="020B0604020202020204" pitchFamily="34" charset="0"/>
              <a:buChar char="•"/>
            </a:pPr>
            <a:r>
              <a:rPr lang="en-US" sz="3200">
                <a:solidFill>
                  <a:schemeClr val="tx1"/>
                </a:solidFill>
              </a:rPr>
              <a:t>Must thoughtfully assess credibility (which is always difficult)</a:t>
            </a:r>
          </a:p>
          <a:p>
            <a:pPr marL="571486" indent="-571486">
              <a:lnSpc>
                <a:spcPct val="80000"/>
              </a:lnSpc>
              <a:buFont typeface="Arial" panose="020B0604020202020204" pitchFamily="34" charset="0"/>
              <a:buChar char="•"/>
            </a:pPr>
            <a:r>
              <a:rPr lang="en-US" sz="3200">
                <a:solidFill>
                  <a:schemeClr val="tx1"/>
                </a:solidFill>
              </a:rPr>
              <a:t>Over-reliance on demeanor </a:t>
            </a:r>
          </a:p>
        </p:txBody>
      </p:sp>
      <p:pic>
        <p:nvPicPr>
          <p:cNvPr id="7" name="Content Placeholder 6"/>
          <p:cNvPicPr>
            <a:picLocks noGrp="1" noChangeAspect="1"/>
          </p:cNvPicPr>
          <p:nvPr>
            <p:ph sz="half" idx="2"/>
          </p:nvPr>
        </p:nvPicPr>
        <p:blipFill>
          <a:blip r:embed="rId3"/>
          <a:srcRect/>
          <a:stretch>
            <a:fillRect/>
          </a:stretch>
        </p:blipFill>
        <p:spPr>
          <a:xfrm>
            <a:off x="6908800" y="1701800"/>
            <a:ext cx="5080000" cy="3810000"/>
          </a:xfrm>
        </p:spPr>
      </p:pic>
    </p:spTree>
    <p:extLst>
      <p:ext uri="{BB962C8B-B14F-4D97-AF65-F5344CB8AC3E}">
        <p14:creationId xmlns:p14="http://schemas.microsoft.com/office/powerpoint/2010/main" val="39325654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52CB506-5D88-482F-AFC5-C71362D06500}"/>
              </a:ext>
            </a:extLst>
          </p:cNvPr>
          <p:cNvSpPr>
            <a:spLocks noGrp="1"/>
          </p:cNvSpPr>
          <p:nvPr>
            <p:ph type="title"/>
          </p:nvPr>
        </p:nvSpPr>
        <p:spPr>
          <a:xfrm>
            <a:off x="4064000" y="50800"/>
            <a:ext cx="7518400" cy="1143000"/>
          </a:xfrm>
        </p:spPr>
        <p:txBody>
          <a:bodyPr anchor="b">
            <a:normAutofit/>
          </a:bodyPr>
          <a:lstStyle/>
          <a:p>
            <a:pPr>
              <a:lnSpc>
                <a:spcPct val="90000"/>
              </a:lnSpc>
            </a:pPr>
            <a:r>
              <a:rPr lang="en-US" sz="4133" b="1"/>
              <a:t>New Hypo</a:t>
            </a:r>
          </a:p>
        </p:txBody>
      </p:sp>
      <p:sp>
        <p:nvSpPr>
          <p:cNvPr id="6" name="Content Placeholder 5">
            <a:extLst>
              <a:ext uri="{FF2B5EF4-FFF2-40B4-BE49-F238E27FC236}">
                <a16:creationId xmlns:a16="http://schemas.microsoft.com/office/drawing/2014/main" xmlns="" id="{41589A6D-83EF-479A-A2CF-30BF12CC2714}"/>
              </a:ext>
            </a:extLst>
          </p:cNvPr>
          <p:cNvSpPr>
            <a:spLocks noGrp="1"/>
          </p:cNvSpPr>
          <p:nvPr>
            <p:ph idx="1"/>
          </p:nvPr>
        </p:nvSpPr>
        <p:spPr>
          <a:xfrm>
            <a:off x="3962400" y="1397001"/>
            <a:ext cx="8026400" cy="4729164"/>
          </a:xfrm>
        </p:spPr>
        <p:txBody>
          <a:bodyPr>
            <a:normAutofit fontScale="92500" lnSpcReduction="20000"/>
          </a:bodyPr>
          <a:lstStyle/>
          <a:p>
            <a:r>
              <a:rPr lang="en-US"/>
              <a:t>During investigation, Respondent provided expert who submitted report indicating that there is no way Complainant was incapacitated when intercourse was initiated</a:t>
            </a:r>
          </a:p>
          <a:p>
            <a:r>
              <a:rPr lang="en-US"/>
              <a:t>Investigator was provided police report where officer determined that Witness A was not credible because A’s account changed significantly &amp; A was “good friends” with Complainant </a:t>
            </a:r>
          </a:p>
          <a:p>
            <a:pPr marL="0" indent="0">
              <a:buNone/>
            </a:pPr>
            <a:endParaRPr lang="en-US"/>
          </a:p>
        </p:txBody>
      </p:sp>
      <p:pic>
        <p:nvPicPr>
          <p:cNvPr id="2" name="Picture 1">
            <a:extLst>
              <a:ext uri="{FF2B5EF4-FFF2-40B4-BE49-F238E27FC236}">
                <a16:creationId xmlns:a16="http://schemas.microsoft.com/office/drawing/2014/main" xmlns="" id="{81D8AFEF-6BAE-41CB-8F9E-9FC3B351C9E9}"/>
              </a:ext>
            </a:extLst>
          </p:cNvPr>
          <p:cNvPicPr>
            <a:picLocks noChangeAspect="1"/>
          </p:cNvPicPr>
          <p:nvPr/>
        </p:nvPicPr>
        <p:blipFill>
          <a:blip r:embed="rId3"/>
          <a:srcRect l="38642" r="26892"/>
          <a:stretch>
            <a:fillRect/>
          </a:stretch>
        </p:blipFill>
        <p:spPr>
          <a:xfrm>
            <a:off x="27" y="13"/>
            <a:ext cx="3581373" cy="6857987"/>
          </a:xfrm>
          <a:prstGeom prst="rect">
            <a:avLst/>
          </a:prstGeom>
          <a:noFill/>
          <a:ln>
            <a:solidFill>
              <a:schemeClr val="bg1">
                <a:lumMod val="65000"/>
              </a:schemeClr>
            </a:solidFill>
          </a:ln>
        </p:spPr>
      </p:pic>
    </p:spTree>
    <p:extLst>
      <p:ext uri="{BB962C8B-B14F-4D97-AF65-F5344CB8AC3E}">
        <p14:creationId xmlns:p14="http://schemas.microsoft.com/office/powerpoint/2010/main" val="614931946"/>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417" y="237047"/>
            <a:ext cx="11323289" cy="648780"/>
          </a:xfrm>
        </p:spPr>
        <p:txBody>
          <a:bodyPr>
            <a:normAutofit fontScale="90000"/>
          </a:bodyPr>
          <a:lstStyle/>
          <a:p>
            <a:r>
              <a:rPr lang="en-US" b="1">
                <a:solidFill>
                  <a:schemeClr val="tx2"/>
                </a:solidFill>
                <a:latin typeface="+mn-lt"/>
              </a:rPr>
              <a:t>Model Jury Instructions</a:t>
            </a:r>
          </a:p>
        </p:txBody>
      </p:sp>
      <p:sp>
        <p:nvSpPr>
          <p:cNvPr id="3" name="Content Placeholder 2"/>
          <p:cNvSpPr>
            <a:spLocks noGrp="1"/>
          </p:cNvSpPr>
          <p:nvPr>
            <p:ph idx="1"/>
          </p:nvPr>
        </p:nvSpPr>
        <p:spPr>
          <a:xfrm>
            <a:off x="203217" y="1116013"/>
            <a:ext cx="11526492" cy="5360987"/>
          </a:xfrm>
        </p:spPr>
        <p:txBody>
          <a:bodyPr>
            <a:normAutofit fontScale="55000" lnSpcReduction="20000"/>
          </a:bodyPr>
          <a:lstStyle/>
          <a:p>
            <a:pPr>
              <a:spcAft>
                <a:spcPts val="800"/>
              </a:spcAft>
            </a:pPr>
            <a:r>
              <a:rPr lang="en-US"/>
              <a:t>“In weighing the testimony of the witnesses, you may consider the witness’s </a:t>
            </a:r>
            <a:r>
              <a:rPr lang="en-US" b="1"/>
              <a:t>manner and demeanor </a:t>
            </a:r>
            <a:r>
              <a:rPr lang="en-US"/>
              <a:t>on the witness stand, any feelings or interest in the case, or any </a:t>
            </a:r>
            <a:r>
              <a:rPr lang="en-US" b="1"/>
              <a:t>prejudice or bias </a:t>
            </a:r>
            <a:r>
              <a:rPr lang="en-US"/>
              <a:t>about the case, that he or she may have, and the </a:t>
            </a:r>
            <a:r>
              <a:rPr lang="en-US" b="1"/>
              <a:t>consistency or inconsistency </a:t>
            </a:r>
            <a:r>
              <a:rPr lang="en-US"/>
              <a:t>of his or her testimony considered in the light of the circumstances. Has the witness been </a:t>
            </a:r>
            <a:r>
              <a:rPr lang="en-US" b="1"/>
              <a:t>contradicted by other credible evidence</a:t>
            </a:r>
            <a:r>
              <a:rPr lang="en-US"/>
              <a:t>? </a:t>
            </a:r>
            <a:r>
              <a:rPr lang="en-US" b="1"/>
              <a:t>Has he or she made statements at other times and places contrary to those made here on the witness stand</a:t>
            </a:r>
            <a:r>
              <a:rPr lang="en-US"/>
              <a:t>? You must give the testimony of each witness the credibility that you think it deserves.”</a:t>
            </a:r>
          </a:p>
          <a:p>
            <a:r>
              <a:rPr lang="en-US"/>
              <a:t>“</a:t>
            </a:r>
            <a:r>
              <a:rPr lang="en-US" b="1"/>
              <a:t>You are not to decide this case by counting the number of witnesses who have testified on the opposing sides. Witness testimony is weighed; witnesses are not counted</a:t>
            </a:r>
            <a:r>
              <a:rPr lang="en-US"/>
              <a:t>. The test is not the relative number of witnesses, but the relative convincing force of the evidence. The testimony of a single witness is sufficient to prove any fact, even if a greater number of witnesses testified to the contrary, if after considering all of the other evidence, you believe that witness.” </a:t>
            </a:r>
          </a:p>
          <a:p>
            <a:endParaRPr lang="en-US"/>
          </a:p>
        </p:txBody>
      </p:sp>
    </p:spTree>
    <p:extLst>
      <p:ext uri="{BB962C8B-B14F-4D97-AF65-F5344CB8AC3E}">
        <p14:creationId xmlns:p14="http://schemas.microsoft.com/office/powerpoint/2010/main" val="35317753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a:fillRect/>
          </a:stretch>
        </p:blipFill>
        <p:spPr>
          <a:xfrm>
            <a:off x="304800" y="3167012"/>
            <a:ext cx="7121352" cy="3291840"/>
          </a:xfrm>
          <a:prstGeom prst="rect">
            <a:avLst/>
          </a:prstGeom>
        </p:spPr>
      </p:pic>
      <p:pic>
        <p:nvPicPr>
          <p:cNvPr id="5" name="Online Image Placeholder 4"/>
          <p:cNvPicPr>
            <a:picLocks noGrp="1" noChangeAspect="1"/>
          </p:cNvPicPr>
          <p:nvPr>
            <p:ph idx="1"/>
          </p:nvPr>
        </p:nvPicPr>
        <p:blipFill>
          <a:blip r:embed="rId4"/>
          <a:srcRect/>
          <a:stretch>
            <a:fillRect/>
          </a:stretch>
        </p:blipFill>
        <p:spPr>
          <a:xfrm>
            <a:off x="6819900" y="1524904"/>
            <a:ext cx="5257800" cy="4352925"/>
          </a:xfrm>
          <a:prstGeom prst="rect">
            <a:avLst/>
          </a:prstGeom>
        </p:spPr>
      </p:pic>
      <p:pic>
        <p:nvPicPr>
          <p:cNvPr id="6" name="Picture 5"/>
          <p:cNvPicPr>
            <a:picLocks noChangeAspect="1"/>
          </p:cNvPicPr>
          <p:nvPr/>
        </p:nvPicPr>
        <p:blipFill>
          <a:blip r:embed="rId5"/>
          <a:srcRect/>
          <a:stretch>
            <a:fillRect/>
          </a:stretch>
        </p:blipFill>
        <p:spPr>
          <a:xfrm>
            <a:off x="304800" y="245432"/>
            <a:ext cx="6400800" cy="2897549"/>
          </a:xfrm>
          <a:prstGeom prst="rect">
            <a:avLst/>
          </a:prstGeom>
        </p:spPr>
      </p:pic>
    </p:spTree>
    <p:extLst>
      <p:ext uri="{BB962C8B-B14F-4D97-AF65-F5344CB8AC3E}">
        <p14:creationId xmlns:p14="http://schemas.microsoft.com/office/powerpoint/2010/main" val="4558752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1279926"/>
            <a:ext cx="11424891" cy="4892281"/>
          </a:xfrm>
        </p:spPr>
        <p:txBody>
          <a:bodyPr>
            <a:normAutofit fontScale="77500" lnSpcReduction="20000"/>
          </a:bodyPr>
          <a:lstStyle/>
          <a:p>
            <a:pPr marL="514338" indent="-514338">
              <a:buFont typeface="+mj-lt"/>
              <a:buAutoNum type="arabicPeriod"/>
            </a:pPr>
            <a:r>
              <a:rPr lang="en-US"/>
              <a:t>Compare verifiable facts to witness statements.</a:t>
            </a:r>
          </a:p>
          <a:p>
            <a:pPr marL="514338" indent="-514338">
              <a:buFont typeface="+mj-lt"/>
              <a:buAutoNum type="arabicPeriod"/>
            </a:pPr>
            <a:r>
              <a:rPr lang="en-US"/>
              <a:t>Are there major inconsistencies in testimony?</a:t>
            </a:r>
          </a:p>
          <a:p>
            <a:pPr marL="514338" indent="-514338">
              <a:buFont typeface="+mj-lt"/>
              <a:buAutoNum type="arabicPeriod"/>
            </a:pPr>
            <a:r>
              <a:rPr lang="en-US"/>
              <a:t>Do neutral witnesses corroborate or contradict?</a:t>
            </a:r>
          </a:p>
          <a:p>
            <a:pPr marL="514338" indent="-514338">
              <a:buFont typeface="+mj-lt"/>
              <a:buAutoNum type="arabicPeriod"/>
            </a:pPr>
            <a:r>
              <a:rPr lang="en-US"/>
              <a:t>Are there documents such as diaries, calendar entries, journals, notes or letters describing the incidents?</a:t>
            </a:r>
          </a:p>
          <a:p>
            <a:pPr marL="514338" indent="-514338">
              <a:buFont typeface="+mj-lt"/>
              <a:buAutoNum type="arabicPeriod"/>
            </a:pPr>
            <a:r>
              <a:rPr lang="en-US"/>
              <a:t>What have witnesses told others?</a:t>
            </a:r>
          </a:p>
          <a:p>
            <a:pPr marL="514338" indent="-514338">
              <a:buFont typeface="+mj-lt"/>
              <a:buAutoNum type="arabicPeriod"/>
            </a:pPr>
            <a:r>
              <a:rPr lang="en-US"/>
              <a:t>Have there been similar complaints against the respondent? ***</a:t>
            </a:r>
          </a:p>
          <a:p>
            <a:pPr marL="514338" indent="-514338">
              <a:buFont typeface="+mj-lt"/>
              <a:buAutoNum type="arabicPeriod"/>
            </a:pPr>
            <a:r>
              <a:rPr lang="en-US"/>
              <a:t>Do any of the witnesses have a motivation to lie, exaggerate or distort information?</a:t>
            </a:r>
          </a:p>
          <a:p>
            <a:pPr>
              <a:buFont typeface="Arial" panose="020B0604020202020204" pitchFamily="34" charset="0"/>
              <a:buChar char="•"/>
            </a:pPr>
            <a:endParaRPr lang="en-US"/>
          </a:p>
          <a:p>
            <a:pPr>
              <a:buFont typeface="Arial" panose="020B0604020202020204" pitchFamily="34" charset="0"/>
              <a:buChar char="•"/>
            </a:pPr>
            <a:endParaRPr lang="en-US"/>
          </a:p>
          <a:p>
            <a:pPr>
              <a:buFont typeface="Arial" panose="020B0604020202020204" pitchFamily="34" charset="0"/>
              <a:buChar char="•"/>
            </a:pPr>
            <a:endParaRPr lang="en-US"/>
          </a:p>
          <a:p>
            <a:pPr>
              <a:buFont typeface="Arial" panose="020B0604020202020204" pitchFamily="34" charset="0"/>
              <a:buChar char="•"/>
            </a:pPr>
            <a:endParaRPr lang="en-US"/>
          </a:p>
        </p:txBody>
      </p:sp>
      <p:sp>
        <p:nvSpPr>
          <p:cNvPr id="3" name="Title 2"/>
          <p:cNvSpPr>
            <a:spLocks noGrp="1"/>
          </p:cNvSpPr>
          <p:nvPr>
            <p:ph type="title"/>
          </p:nvPr>
        </p:nvSpPr>
        <p:spPr>
          <a:xfrm>
            <a:off x="1009762" y="279401"/>
            <a:ext cx="10267844" cy="677355"/>
          </a:xfrm>
        </p:spPr>
        <p:txBody>
          <a:bodyPr>
            <a:normAutofit fontScale="90000"/>
          </a:bodyPr>
          <a:lstStyle/>
          <a:p>
            <a:r>
              <a:rPr lang="en-US" b="1">
                <a:solidFill>
                  <a:schemeClr val="tx2"/>
                </a:solidFill>
              </a:rPr>
              <a:t>Credibility:  7 Factors to Consider</a:t>
            </a:r>
          </a:p>
        </p:txBody>
      </p:sp>
    </p:spTree>
    <p:extLst>
      <p:ext uri="{BB962C8B-B14F-4D97-AF65-F5344CB8AC3E}">
        <p14:creationId xmlns:p14="http://schemas.microsoft.com/office/powerpoint/2010/main" val="37803569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F8B4A-AAD6-4793-8318-8E231930A5F3}"/>
              </a:ext>
            </a:extLst>
          </p:cNvPr>
          <p:cNvSpPr>
            <a:spLocks noGrp="1"/>
          </p:cNvSpPr>
          <p:nvPr>
            <p:ph type="title"/>
          </p:nvPr>
        </p:nvSpPr>
        <p:spPr>
          <a:xfrm>
            <a:off x="2133600" y="355600"/>
            <a:ext cx="10058400" cy="1143000"/>
          </a:xfrm>
        </p:spPr>
        <p:txBody>
          <a:bodyPr>
            <a:noAutofit/>
          </a:bodyPr>
          <a:lstStyle/>
          <a:p>
            <a:r>
              <a:rPr lang="en-US"/>
              <a:t>How do(es) the decision-maker(s) issue a decision?</a:t>
            </a:r>
          </a:p>
        </p:txBody>
      </p:sp>
      <p:sp>
        <p:nvSpPr>
          <p:cNvPr id="3" name="Content Placeholder 2">
            <a:extLst>
              <a:ext uri="{FF2B5EF4-FFF2-40B4-BE49-F238E27FC236}">
                <a16:creationId xmlns:a16="http://schemas.microsoft.com/office/drawing/2014/main" xmlns="" id="{423AE6B1-0F24-4240-9764-4F9D66BEF126}"/>
              </a:ext>
            </a:extLst>
          </p:cNvPr>
          <p:cNvSpPr>
            <a:spLocks noGrp="1"/>
          </p:cNvSpPr>
          <p:nvPr>
            <p:ph idx="1"/>
          </p:nvPr>
        </p:nvSpPr>
        <p:spPr>
          <a:xfrm>
            <a:off x="2133600" y="1803400"/>
            <a:ext cx="9245600" cy="4800600"/>
          </a:xfrm>
        </p:spPr>
        <p:txBody>
          <a:bodyPr>
            <a:normAutofit fontScale="85000" lnSpcReduction="20000"/>
          </a:bodyPr>
          <a:lstStyle/>
          <a:p>
            <a:pPr marL="0" indent="0">
              <a:lnSpc>
                <a:spcPct val="120000"/>
              </a:lnSpc>
              <a:spcBef>
                <a:spcPct val="0"/>
              </a:spcBef>
              <a:spcAft>
                <a:spcPts val="800"/>
              </a:spcAft>
              <a:buNone/>
            </a:pPr>
            <a:r>
              <a:rPr lang="en-US"/>
              <a:t>In a written document, provided contemporaneously to the parties that:</a:t>
            </a:r>
          </a:p>
          <a:p>
            <a:pPr lvl="1"/>
            <a:r>
              <a:rPr lang="en-US"/>
              <a:t>Identifies the allegations of sexual harassment</a:t>
            </a:r>
          </a:p>
          <a:p>
            <a:pPr lvl="1"/>
            <a:r>
              <a:rPr lang="en-US"/>
              <a:t>Describes the various procedural steps taken from the time the formal complaint was made</a:t>
            </a:r>
          </a:p>
          <a:p>
            <a:pPr lvl="1"/>
            <a:r>
              <a:rPr lang="en-US"/>
              <a:t>States findings of facts supporting the determination</a:t>
            </a:r>
          </a:p>
          <a:p>
            <a:pPr lvl="1"/>
            <a:r>
              <a:rPr lang="en-US"/>
              <a:t>Reaches conclusions regarding application of relevant policy definitions to the facts</a:t>
            </a:r>
          </a:p>
          <a:p>
            <a:pPr lvl="1"/>
            <a:r>
              <a:rPr lang="en-US" b="1">
                <a:solidFill>
                  <a:srgbClr val="FF0000"/>
                </a:solidFill>
              </a:rPr>
              <a:t>Includes a rationale for each finding for each allegation</a:t>
            </a:r>
          </a:p>
          <a:p>
            <a:pPr lvl="1"/>
            <a:r>
              <a:rPr lang="en-US"/>
              <a:t>States the disciplinary sanctions and remedies, if implicated by the determination made, and</a:t>
            </a:r>
          </a:p>
          <a:p>
            <a:pPr lvl="1"/>
            <a:r>
              <a:rPr lang="en-US"/>
              <a:t>Explains the procedures and grounds for appeal</a:t>
            </a:r>
          </a:p>
        </p:txBody>
      </p:sp>
    </p:spTree>
    <p:extLst>
      <p:ext uri="{BB962C8B-B14F-4D97-AF65-F5344CB8AC3E}">
        <p14:creationId xmlns:p14="http://schemas.microsoft.com/office/powerpoint/2010/main" val="136060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7D64FA-296F-49AA-81A9-ABFD80304A78}"/>
              </a:ext>
            </a:extLst>
          </p:cNvPr>
          <p:cNvSpPr>
            <a:spLocks noGrp="1"/>
          </p:cNvSpPr>
          <p:nvPr>
            <p:ph type="title"/>
          </p:nvPr>
        </p:nvSpPr>
        <p:spPr>
          <a:xfrm>
            <a:off x="2133600" y="355600"/>
            <a:ext cx="9652000" cy="1143000"/>
          </a:xfrm>
        </p:spPr>
        <p:txBody>
          <a:bodyPr>
            <a:noAutofit/>
          </a:bodyPr>
          <a:lstStyle/>
          <a:p>
            <a:r>
              <a:rPr lang="en-US" sz="4800"/>
              <a:t>What principles do we use to determine discipline?</a:t>
            </a:r>
          </a:p>
        </p:txBody>
      </p:sp>
      <p:sp>
        <p:nvSpPr>
          <p:cNvPr id="3" name="Content Placeholder 2">
            <a:extLst>
              <a:ext uri="{FF2B5EF4-FFF2-40B4-BE49-F238E27FC236}">
                <a16:creationId xmlns:a16="http://schemas.microsoft.com/office/drawing/2014/main" xmlns="" id="{D996CDAB-2EC1-4339-9AE3-5AA3B2D52CEE}"/>
              </a:ext>
            </a:extLst>
          </p:cNvPr>
          <p:cNvSpPr>
            <a:spLocks noGrp="1"/>
          </p:cNvSpPr>
          <p:nvPr>
            <p:ph idx="1"/>
          </p:nvPr>
        </p:nvSpPr>
        <p:spPr>
          <a:xfrm>
            <a:off x="2133600" y="2001837"/>
            <a:ext cx="9115552" cy="4170363"/>
          </a:xfrm>
        </p:spPr>
        <p:txBody>
          <a:bodyPr/>
          <a:lstStyle/>
          <a:p>
            <a:r>
              <a:rPr lang="en-US"/>
              <a:t>Discipline should vary depending on the nature of the violation found considering aggravating and mitigating factors</a:t>
            </a:r>
          </a:p>
          <a:p>
            <a:r>
              <a:rPr lang="en-US"/>
              <a:t>All things being equal, like violations should have like punishments</a:t>
            </a:r>
          </a:p>
          <a:p>
            <a:r>
              <a:rPr lang="en-US"/>
              <a:t>Discipline has educational, punitive, and protective elements</a:t>
            </a:r>
          </a:p>
        </p:txBody>
      </p:sp>
    </p:spTree>
    <p:extLst>
      <p:ext uri="{BB962C8B-B14F-4D97-AF65-F5344CB8AC3E}">
        <p14:creationId xmlns:p14="http://schemas.microsoft.com/office/powerpoint/2010/main" val="25260822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7D64FA-296F-49AA-81A9-ABFD80304A78}"/>
              </a:ext>
            </a:extLst>
          </p:cNvPr>
          <p:cNvSpPr>
            <a:spLocks noGrp="1"/>
          </p:cNvSpPr>
          <p:nvPr>
            <p:ph type="title"/>
          </p:nvPr>
        </p:nvSpPr>
        <p:spPr>
          <a:xfrm>
            <a:off x="2133600" y="355600"/>
            <a:ext cx="9550400" cy="1143000"/>
          </a:xfrm>
        </p:spPr>
        <p:txBody>
          <a:bodyPr>
            <a:noAutofit/>
          </a:bodyPr>
          <a:lstStyle/>
          <a:p>
            <a:r>
              <a:rPr lang="en-US" sz="4800"/>
              <a:t>What principles do we use to determine remediation?</a:t>
            </a:r>
          </a:p>
        </p:txBody>
      </p:sp>
      <p:sp>
        <p:nvSpPr>
          <p:cNvPr id="3" name="Content Placeholder 2">
            <a:extLst>
              <a:ext uri="{FF2B5EF4-FFF2-40B4-BE49-F238E27FC236}">
                <a16:creationId xmlns:a16="http://schemas.microsoft.com/office/drawing/2014/main" xmlns="" id="{D996CDAB-2EC1-4339-9AE3-5AA3B2D52CEE}"/>
              </a:ext>
            </a:extLst>
          </p:cNvPr>
          <p:cNvSpPr>
            <a:spLocks noGrp="1"/>
          </p:cNvSpPr>
          <p:nvPr>
            <p:ph idx="1"/>
          </p:nvPr>
        </p:nvSpPr>
        <p:spPr>
          <a:xfrm>
            <a:off x="2133600" y="1803400"/>
            <a:ext cx="9115552" cy="4170363"/>
          </a:xfrm>
        </p:spPr>
        <p:txBody>
          <a:bodyPr>
            <a:noAutofit/>
          </a:bodyPr>
          <a:lstStyle/>
          <a:p>
            <a:r>
              <a:rPr lang="en-US"/>
              <a:t>If a violation is found, institution must take steps to restore or preserve the complainant’s access to education</a:t>
            </a:r>
          </a:p>
          <a:p>
            <a:r>
              <a:rPr lang="en-US"/>
              <a:t>Various types of supportive measures may be utilized after the determination to restore or preserve access</a:t>
            </a:r>
          </a:p>
          <a:p>
            <a:r>
              <a:rPr lang="en-US"/>
              <a:t>Institution is not required to provide the exact remedy requested, but must provide a remedy that is not clearly unreasonable</a:t>
            </a:r>
          </a:p>
        </p:txBody>
      </p:sp>
    </p:spTree>
    <p:extLst>
      <p:ext uri="{BB962C8B-B14F-4D97-AF65-F5344CB8AC3E}">
        <p14:creationId xmlns:p14="http://schemas.microsoft.com/office/powerpoint/2010/main" val="5002144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74637"/>
            <a:ext cx="11887200" cy="1143000"/>
          </a:xfrm>
        </p:spPr>
        <p:txBody>
          <a:bodyPr>
            <a:normAutofit fontScale="90000"/>
          </a:bodyPr>
          <a:lstStyle/>
          <a:p>
            <a:r>
              <a:rPr lang="en-US" b="1"/>
              <a:t>A Moment on Being “Trauma-Informed”</a:t>
            </a:r>
          </a:p>
        </p:txBody>
      </p:sp>
      <p:sp>
        <p:nvSpPr>
          <p:cNvPr id="3" name="Content Placeholder 2"/>
          <p:cNvSpPr>
            <a:spLocks noGrp="1"/>
          </p:cNvSpPr>
          <p:nvPr>
            <p:ph idx="1"/>
          </p:nvPr>
        </p:nvSpPr>
        <p:spPr>
          <a:xfrm>
            <a:off x="609600" y="1397003"/>
            <a:ext cx="10972800" cy="4729164"/>
          </a:xfrm>
        </p:spPr>
        <p:txBody>
          <a:bodyPr>
            <a:normAutofit/>
          </a:bodyPr>
          <a:lstStyle/>
          <a:p>
            <a:pPr marL="685783" indent="-685783">
              <a:buFont typeface="+mj-lt"/>
              <a:buAutoNum type="arabicPeriod"/>
            </a:pPr>
            <a:r>
              <a:rPr lang="en-US"/>
              <a:t>How brains and bodies respond to acutely stressful and traumatic events </a:t>
            </a:r>
            <a:r>
              <a:rPr lang="en-US" b="1"/>
              <a:t>as they are happening</a:t>
            </a:r>
          </a:p>
          <a:p>
            <a:pPr marL="685783" indent="-685783">
              <a:buFont typeface="+mj-lt"/>
              <a:buAutoNum type="arabicPeriod"/>
            </a:pPr>
            <a:r>
              <a:rPr lang="en-US"/>
              <a:t>How these experiences of extreme stress are </a:t>
            </a:r>
            <a:r>
              <a:rPr lang="en-US" b="1"/>
              <a:t>encoded, stored, and potentially retrieved from memory</a:t>
            </a:r>
          </a:p>
        </p:txBody>
      </p:sp>
    </p:spTree>
    <p:extLst>
      <p:ext uri="{BB962C8B-B14F-4D97-AF65-F5344CB8AC3E}">
        <p14:creationId xmlns:p14="http://schemas.microsoft.com/office/powerpoint/2010/main" val="29068919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t="980"/>
          <a:stretch>
            <a:fillRect/>
          </a:stretch>
        </p:blipFill>
        <p:spPr>
          <a:xfrm>
            <a:off x="227636" y="1173480"/>
            <a:ext cx="11736728" cy="451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10932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Trauma: Shift to Reflexes and Habits</a:t>
            </a:r>
          </a:p>
        </p:txBody>
      </p:sp>
      <p:sp>
        <p:nvSpPr>
          <p:cNvPr id="4" name="Content Placeholder 3"/>
          <p:cNvSpPr>
            <a:spLocks noGrp="1"/>
          </p:cNvSpPr>
          <p:nvPr>
            <p:ph idx="1"/>
          </p:nvPr>
        </p:nvSpPr>
        <p:spPr>
          <a:xfrm>
            <a:off x="304800" y="1397000"/>
            <a:ext cx="6604000" cy="5181600"/>
          </a:xfrm>
        </p:spPr>
        <p:txBody>
          <a:bodyPr>
            <a:normAutofit fontScale="70000" lnSpcReduction="20000"/>
          </a:bodyPr>
          <a:lstStyle/>
          <a:p>
            <a:r>
              <a:rPr lang="en-US"/>
              <a:t>“Stress tends to promote simple decision-making strategies that depend on </a:t>
            </a:r>
            <a:r>
              <a:rPr lang="en-US" b="1"/>
              <a:t>ingrained habits</a:t>
            </a:r>
            <a:r>
              <a:rPr lang="en-US"/>
              <a:t>, at the expense of </a:t>
            </a:r>
            <a:r>
              <a:rPr lang="en-US" b="1"/>
              <a:t>more thoughtful, goal-directed actions</a:t>
            </a:r>
            <a:r>
              <a:rPr lang="en-US"/>
              <a:t>” </a:t>
            </a:r>
          </a:p>
          <a:p>
            <a:r>
              <a:rPr lang="en-US"/>
              <a:t>“Uncontrollable stress flips the brain from a more 'reflective' state, mediated by the more recently evolved PFC [prefrontal cortex], to a more ‘reflexive’ state, mediated largely by subcortical structures.” </a:t>
            </a:r>
          </a:p>
        </p:txBody>
      </p:sp>
      <p:pic>
        <p:nvPicPr>
          <p:cNvPr id="6" name="Picture 2"/>
          <p:cNvPicPr>
            <a:picLocks noChangeAspect="1" noChangeArrowheads="1"/>
          </p:cNvPicPr>
          <p:nvPr/>
        </p:nvPicPr>
        <p:blipFill>
          <a:blip r:embed="rId3"/>
          <a:srcRect t="5208"/>
          <a:stretch>
            <a:fillRect/>
          </a:stretch>
        </p:blipFill>
        <p:spPr>
          <a:xfrm>
            <a:off x="7073912" y="1295400"/>
            <a:ext cx="4642713" cy="46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00193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a:srcRect/>
          <a:stretch>
            <a:fillRect/>
          </a:stretch>
        </p:blipFill>
        <p:spPr>
          <a:xfrm>
            <a:off x="1235956" y="563880"/>
            <a:ext cx="9720113" cy="573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6118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CA4DC17-FCB6-4544-9D08-EDC9E388D723}"/>
              </a:ext>
            </a:extLst>
          </p:cNvPr>
          <p:cNvSpPr>
            <a:spLocks noGrp="1"/>
          </p:cNvSpPr>
          <p:nvPr>
            <p:ph type="title"/>
          </p:nvPr>
        </p:nvSpPr>
        <p:spPr/>
        <p:txBody>
          <a:bodyPr/>
          <a:lstStyle/>
          <a:p>
            <a:r>
              <a:rPr lang="en-US" b="1"/>
              <a:t>Questions</a:t>
            </a:r>
          </a:p>
        </p:txBody>
      </p:sp>
      <p:sp>
        <p:nvSpPr>
          <p:cNvPr id="6" name="Content Placeholder 5">
            <a:extLst>
              <a:ext uri="{FF2B5EF4-FFF2-40B4-BE49-F238E27FC236}">
                <a16:creationId xmlns:a16="http://schemas.microsoft.com/office/drawing/2014/main" xmlns="" id="{7ABFAB49-4A6D-4A78-A8C2-B58D68D702BB}"/>
              </a:ext>
            </a:extLst>
          </p:cNvPr>
          <p:cNvSpPr>
            <a:spLocks noGrp="1"/>
          </p:cNvSpPr>
          <p:nvPr>
            <p:ph idx="1"/>
          </p:nvPr>
        </p:nvSpPr>
        <p:spPr/>
        <p:txBody>
          <a:bodyPr/>
          <a:lstStyle/>
          <a:p>
            <a:pPr marL="685783" indent="-685783">
              <a:buFont typeface="+mj-lt"/>
              <a:buAutoNum type="arabicPeriod"/>
            </a:pPr>
            <a:r>
              <a:rPr lang="en-US"/>
              <a:t>What are the disputed material facts that need to be resolved in the hearing?</a:t>
            </a:r>
          </a:p>
          <a:p>
            <a:pPr marL="685783" indent="-685783">
              <a:buFont typeface="+mj-lt"/>
              <a:buAutoNum type="arabicPeriod"/>
            </a:pPr>
            <a:r>
              <a:rPr lang="en-US"/>
              <a:t>What are some of the practical concerns you have prior to starting hearing?</a:t>
            </a:r>
          </a:p>
        </p:txBody>
      </p:sp>
    </p:spTree>
    <p:extLst>
      <p:ext uri="{BB962C8B-B14F-4D97-AF65-F5344CB8AC3E}">
        <p14:creationId xmlns:p14="http://schemas.microsoft.com/office/powerpoint/2010/main" val="38718943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a:blip r:embed="rId4"/>
          <a:srcRect/>
          <a:stretch>
            <a:fillRect/>
          </a:stretch>
        </p:blipFill>
        <p:spPr>
          <a:xfrm>
            <a:off x="1828811" y="787399"/>
            <a:ext cx="8388351" cy="473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4807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a:srcRect/>
          <a:stretch>
            <a:fillRect/>
          </a:stretch>
        </p:blipFill>
        <p:spPr>
          <a:xfrm>
            <a:off x="1824837" y="482600"/>
            <a:ext cx="8542351" cy="134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srcRect/>
          <a:stretch>
            <a:fillRect/>
          </a:stretch>
        </p:blipFill>
        <p:spPr>
          <a:xfrm>
            <a:off x="32119" y="1803400"/>
            <a:ext cx="12127763" cy="134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srcRect/>
          <a:stretch>
            <a:fillRect/>
          </a:stretch>
        </p:blipFill>
        <p:spPr>
          <a:xfrm>
            <a:off x="848025" y="3296919"/>
            <a:ext cx="10495975"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5824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919163"/>
          </a:xfrm>
        </p:spPr>
        <p:txBody>
          <a:bodyPr>
            <a:normAutofit/>
          </a:bodyPr>
          <a:lstStyle/>
          <a:p>
            <a:r>
              <a:rPr lang="en-US" b="1"/>
              <a:t>Habit Responses</a:t>
            </a:r>
          </a:p>
        </p:txBody>
      </p:sp>
      <p:sp>
        <p:nvSpPr>
          <p:cNvPr id="3" name="Content Placeholder 2"/>
          <p:cNvSpPr>
            <a:spLocks noGrp="1"/>
          </p:cNvSpPr>
          <p:nvPr>
            <p:ph idx="1"/>
          </p:nvPr>
        </p:nvSpPr>
        <p:spPr>
          <a:xfrm>
            <a:off x="609600" y="1295403"/>
            <a:ext cx="10972800" cy="4830764"/>
          </a:xfrm>
        </p:spPr>
        <p:txBody>
          <a:bodyPr>
            <a:normAutofit fontScale="77500" lnSpcReduction="20000"/>
          </a:bodyPr>
          <a:lstStyle/>
          <a:p>
            <a:r>
              <a:rPr lang="en-US" b="1"/>
              <a:t>Some engage in fighting or fleeing </a:t>
            </a:r>
          </a:p>
          <a:p>
            <a:r>
              <a:rPr lang="en-US"/>
              <a:t>Passive ones (which can avert additional violence or retaliation)</a:t>
            </a:r>
          </a:p>
          <a:p>
            <a:r>
              <a:rPr lang="en-US"/>
              <a:t>Tonic immobility -- fear-based state of rigid paralysis (which can render one mute as well)</a:t>
            </a:r>
          </a:p>
          <a:p>
            <a:r>
              <a:rPr lang="en-US"/>
              <a:t>Collapsed immobility, a different survival reflex that sends heart rate and blood pressure plummeting. The brain’s loss of oxygen brings on faintness or even passing out as the body goes limp. Can happen when there is extreme fear and physical restraint</a:t>
            </a:r>
          </a:p>
        </p:txBody>
      </p:sp>
    </p:spTree>
    <p:extLst>
      <p:ext uri="{BB962C8B-B14F-4D97-AF65-F5344CB8AC3E}">
        <p14:creationId xmlns:p14="http://schemas.microsoft.com/office/powerpoint/2010/main" val="6573087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a:blip r:embed="rId4"/>
          <a:srcRect/>
          <a:stretch>
            <a:fillRect/>
          </a:stretch>
        </p:blipFill>
        <p:spPr>
          <a:xfrm>
            <a:off x="647700" y="387351"/>
            <a:ext cx="10896600" cy="608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1970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a:srcRect/>
          <a:stretch>
            <a:fillRect/>
          </a:stretch>
        </p:blipFill>
        <p:spPr>
          <a:xfrm>
            <a:off x="1671032" y="441960"/>
            <a:ext cx="8849936" cy="5974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18265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919163"/>
          </a:xfrm>
        </p:spPr>
        <p:txBody>
          <a:bodyPr>
            <a:normAutofit/>
          </a:bodyPr>
          <a:lstStyle/>
          <a:p>
            <a:r>
              <a:rPr lang="en-US" b="1"/>
              <a:t>Memory</a:t>
            </a:r>
          </a:p>
        </p:txBody>
      </p:sp>
      <p:sp>
        <p:nvSpPr>
          <p:cNvPr id="3" name="Content Placeholder 2"/>
          <p:cNvSpPr>
            <a:spLocks noGrp="1"/>
          </p:cNvSpPr>
          <p:nvPr>
            <p:ph idx="1"/>
          </p:nvPr>
        </p:nvSpPr>
        <p:spPr>
          <a:xfrm>
            <a:off x="609600" y="1295401"/>
            <a:ext cx="10972800" cy="4830764"/>
          </a:xfrm>
        </p:spPr>
        <p:txBody>
          <a:bodyPr>
            <a:normAutofit fontScale="77500" lnSpcReduction="20000"/>
          </a:bodyPr>
          <a:lstStyle/>
          <a:p>
            <a:r>
              <a:rPr lang="en-US"/>
              <a:t>Fragmentary memories – Considerable research shows how stress can enhance memory for details closer to the onset of stress and then impair it for details that come later. </a:t>
            </a:r>
          </a:p>
          <a:p>
            <a:r>
              <a:rPr lang="en-US"/>
              <a:t>Many studies have shown that the “central details,” </a:t>
            </a:r>
            <a:r>
              <a:rPr lang="en-US" b="1"/>
              <a:t>which had the most attention and significance at the time</a:t>
            </a:r>
            <a:r>
              <a:rPr lang="en-US"/>
              <a:t>, can be strongly encoded and stored, while the “peripheral details” may not get into memory and, even if they do, may fade quickly or be recalled inconsistently</a:t>
            </a:r>
          </a:p>
          <a:p>
            <a:r>
              <a:rPr lang="en-US"/>
              <a:t>Encoding sequence problems </a:t>
            </a:r>
          </a:p>
        </p:txBody>
      </p:sp>
    </p:spTree>
    <p:extLst>
      <p:ext uri="{BB962C8B-B14F-4D97-AF65-F5344CB8AC3E}">
        <p14:creationId xmlns:p14="http://schemas.microsoft.com/office/powerpoint/2010/main" val="371873099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Image Placeholder 6"/>
          <p:cNvPicPr>
            <a:picLocks noChangeAspect="1"/>
          </p:cNvPicPr>
          <p:nvPr/>
        </p:nvPicPr>
        <p:blipFill>
          <a:blip r:embed="rId3"/>
          <a:srcRect/>
          <a:stretch>
            <a:fillRect/>
          </a:stretch>
        </p:blipFill>
        <p:spPr>
          <a:xfrm>
            <a:off x="145421" y="276913"/>
            <a:ext cx="5238351" cy="4038600"/>
          </a:xfrm>
          <a:prstGeom prst="rect">
            <a:avLst/>
          </a:prstGeom>
        </p:spPr>
      </p:pic>
      <p:pic>
        <p:nvPicPr>
          <p:cNvPr id="5" name="Picture 4"/>
          <p:cNvPicPr>
            <a:picLocks noChangeAspect="1"/>
          </p:cNvPicPr>
          <p:nvPr/>
        </p:nvPicPr>
        <p:blipFill>
          <a:blip r:embed="rId4"/>
          <a:srcRect/>
          <a:stretch>
            <a:fillRect/>
          </a:stretch>
        </p:blipFill>
        <p:spPr>
          <a:xfrm>
            <a:off x="4528405" y="2027711"/>
            <a:ext cx="7663595" cy="4114800"/>
          </a:xfrm>
          <a:prstGeom prst="rect">
            <a:avLst/>
          </a:prstGeom>
        </p:spPr>
      </p:pic>
      <p:pic>
        <p:nvPicPr>
          <p:cNvPr id="1026" name="Picture 2"/>
          <p:cNvPicPr>
            <a:picLocks noChangeAspect="1" noChangeArrowheads="1"/>
          </p:cNvPicPr>
          <p:nvPr/>
        </p:nvPicPr>
        <p:blipFill>
          <a:blip r:embed="rId5"/>
          <a:srcRect/>
          <a:stretch>
            <a:fillRect/>
          </a:stretch>
        </p:blipFill>
        <p:spPr>
          <a:xfrm>
            <a:off x="9347200" y="3200407"/>
            <a:ext cx="2743200" cy="2942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4272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srcRect/>
          <a:stretch>
            <a:fillRect/>
          </a:stretch>
        </p:blipFill>
        <p:spPr>
          <a:xfrm>
            <a:off x="560908" y="1051560"/>
            <a:ext cx="11070184"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73173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9843" y="584200"/>
            <a:ext cx="11527357" cy="763080"/>
          </a:xfrm>
        </p:spPr>
        <p:txBody>
          <a:bodyPr>
            <a:normAutofit fontScale="90000"/>
          </a:bodyPr>
          <a:lstStyle/>
          <a:p>
            <a:pPr algn="l"/>
            <a:r>
              <a:rPr lang="en-US" b="1">
                <a:latin typeface="+mn-lt"/>
              </a:rPr>
              <a:t>What Being Trauma-Informed </a:t>
            </a:r>
            <a:br>
              <a:rPr lang="en-US" b="1">
                <a:latin typeface="+mn-lt"/>
              </a:rPr>
            </a:br>
            <a:r>
              <a:rPr lang="en-US" b="1">
                <a:latin typeface="+mn-lt"/>
              </a:rPr>
              <a:t>Does Not Mean</a:t>
            </a:r>
          </a:p>
        </p:txBody>
      </p:sp>
      <p:pic>
        <p:nvPicPr>
          <p:cNvPr id="7" name="Content Placeholder 6"/>
          <p:cNvPicPr>
            <a:picLocks noGrp="1" noChangeAspect="1"/>
          </p:cNvPicPr>
          <p:nvPr>
            <p:ph sz="half" idx="1"/>
          </p:nvPr>
        </p:nvPicPr>
        <p:blipFill>
          <a:blip r:embed="rId3"/>
          <a:srcRect l="-1116" t="481" r="6401" b="-481"/>
          <a:stretch>
            <a:fillRect/>
          </a:stretch>
        </p:blipFill>
        <p:spPr>
          <a:xfrm>
            <a:off x="338286" y="2086383"/>
            <a:ext cx="6062524" cy="2968220"/>
          </a:xfrm>
          <a:prstGeom prst="rect">
            <a:avLst/>
          </a:prstGeom>
        </p:spPr>
      </p:pic>
      <p:sp>
        <p:nvSpPr>
          <p:cNvPr id="9" name="Content Placeholder 8"/>
          <p:cNvSpPr>
            <a:spLocks noGrp="1"/>
          </p:cNvSpPr>
          <p:nvPr>
            <p:ph sz="half" idx="2"/>
          </p:nvPr>
        </p:nvSpPr>
        <p:spPr>
          <a:xfrm>
            <a:off x="6429372" y="1187949"/>
            <a:ext cx="5486403" cy="5012831"/>
          </a:xfrm>
        </p:spPr>
        <p:txBody>
          <a:bodyPr>
            <a:normAutofit fontScale="70000" lnSpcReduction="20000"/>
          </a:bodyPr>
          <a:lstStyle/>
          <a:p>
            <a:r>
              <a:rPr lang="en-US"/>
              <a:t>If someone cannot recall critical details, that does not necessarily mean they must have experienced trauma.</a:t>
            </a:r>
          </a:p>
          <a:p>
            <a:r>
              <a:rPr lang="en-US"/>
              <a:t>If someone acts in an inexplicable way, that does not necessarily mean they must have experienced trauma.</a:t>
            </a:r>
          </a:p>
          <a:p>
            <a:r>
              <a:rPr lang="en-US" b="1"/>
              <a:t>Being trauma informed simply means that we don’t </a:t>
            </a:r>
            <a:r>
              <a:rPr lang="en-US" b="1" u="sng"/>
              <a:t>immediately jump </a:t>
            </a:r>
            <a:r>
              <a:rPr lang="en-US" b="1"/>
              <a:t>to “liar” when someone cannot recall all critical details or acts in an atypical fashion.</a:t>
            </a:r>
          </a:p>
        </p:txBody>
      </p:sp>
    </p:spTree>
    <p:extLst>
      <p:ext uri="{BB962C8B-B14F-4D97-AF65-F5344CB8AC3E}">
        <p14:creationId xmlns:p14="http://schemas.microsoft.com/office/powerpoint/2010/main" val="139545196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743F8-B1D5-4145-9A41-C518A652E8E1}"/>
              </a:ext>
            </a:extLst>
          </p:cNvPr>
          <p:cNvSpPr>
            <a:spLocks noGrp="1"/>
          </p:cNvSpPr>
          <p:nvPr>
            <p:ph type="ctrTitle"/>
          </p:nvPr>
        </p:nvSpPr>
        <p:spPr>
          <a:xfrm>
            <a:off x="4035552" y="1890904"/>
            <a:ext cx="7046976" cy="2350896"/>
          </a:xfrm>
        </p:spPr>
        <p:txBody>
          <a:bodyPr>
            <a:normAutofit/>
          </a:bodyPr>
          <a:lstStyle/>
          <a:p>
            <a:r>
              <a:rPr lang="en-US"/>
              <a:t>Appeals</a:t>
            </a:r>
          </a:p>
        </p:txBody>
      </p:sp>
    </p:spTree>
    <p:extLst>
      <p:ext uri="{BB962C8B-B14F-4D97-AF65-F5344CB8AC3E}">
        <p14:creationId xmlns:p14="http://schemas.microsoft.com/office/powerpoint/2010/main" val="2616523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A770D39-C839-492D-B0C0-B7DE21E91B38}"/>
              </a:ext>
            </a:extLst>
          </p:cNvPr>
          <p:cNvSpPr>
            <a:spLocks noGrp="1"/>
          </p:cNvSpPr>
          <p:nvPr>
            <p:ph type="title"/>
          </p:nvPr>
        </p:nvSpPr>
        <p:spPr>
          <a:xfrm>
            <a:off x="0" y="177800"/>
            <a:ext cx="12090400" cy="1143000"/>
          </a:xfrm>
        </p:spPr>
        <p:txBody>
          <a:bodyPr>
            <a:normAutofit fontScale="90000"/>
          </a:bodyPr>
          <a:lstStyle/>
          <a:p>
            <a:pPr algn="l"/>
            <a:r>
              <a:rPr lang="en-US" b="1"/>
              <a:t>Investigation Lays Foundation for Smooth Hearing</a:t>
            </a:r>
          </a:p>
        </p:txBody>
      </p:sp>
      <p:sp>
        <p:nvSpPr>
          <p:cNvPr id="6" name="Content Placeholder 5">
            <a:extLst>
              <a:ext uri="{FF2B5EF4-FFF2-40B4-BE49-F238E27FC236}">
                <a16:creationId xmlns:a16="http://schemas.microsoft.com/office/drawing/2014/main" xmlns="" id="{D60EA408-13BE-4F70-A7D5-0F60FDA92E5A}"/>
              </a:ext>
            </a:extLst>
          </p:cNvPr>
          <p:cNvSpPr>
            <a:spLocks noGrp="1"/>
          </p:cNvSpPr>
          <p:nvPr>
            <p:ph sz="half" idx="1"/>
          </p:nvPr>
        </p:nvSpPr>
        <p:spPr>
          <a:xfrm>
            <a:off x="5892801" y="889001"/>
            <a:ext cx="6040967" cy="5702564"/>
          </a:xfrm>
        </p:spPr>
        <p:txBody>
          <a:bodyPr>
            <a:normAutofit fontScale="85000" lnSpcReduction="10000"/>
          </a:bodyPr>
          <a:lstStyle/>
          <a:p>
            <a:pPr marL="685783" indent="-685783">
              <a:buFont typeface="+mj-lt"/>
              <a:buAutoNum type="arabicPeriod"/>
            </a:pPr>
            <a:r>
              <a:rPr lang="en-US"/>
              <a:t>Appoint hearing officer</a:t>
            </a:r>
          </a:p>
          <a:p>
            <a:pPr marL="685783" indent="-685783">
              <a:buFont typeface="+mj-lt"/>
              <a:buAutoNum type="arabicPeriod"/>
            </a:pPr>
            <a:r>
              <a:rPr lang="en-US"/>
              <a:t>Allow parties meaningful opportunity to challenge for bias</a:t>
            </a:r>
          </a:p>
          <a:p>
            <a:pPr marL="685783" indent="-685783">
              <a:buFont typeface="+mj-lt"/>
              <a:buAutoNum type="arabicPeriod"/>
            </a:pPr>
            <a:r>
              <a:rPr lang="en-US"/>
              <a:t>Provide hearing officer a copy of the investigation report and a copy of all evidence transmitted to the parties by the investigator</a:t>
            </a:r>
          </a:p>
          <a:p>
            <a:pPr marL="685783" indent="-685783">
              <a:buFont typeface="+mj-lt"/>
              <a:buAutoNum type="arabicPeriod"/>
            </a:pPr>
            <a:r>
              <a:rPr lang="en-US"/>
              <a:t>Hearing officer should carefully review in preparation</a:t>
            </a:r>
          </a:p>
          <a:p>
            <a:endParaRPr lang="en-US"/>
          </a:p>
        </p:txBody>
      </p:sp>
      <p:pic>
        <p:nvPicPr>
          <p:cNvPr id="9" name="Content Placeholder 8" descr="A close up of a mans face&#10;&#10;Description automatically generated">
            <a:extLst>
              <a:ext uri="{FF2B5EF4-FFF2-40B4-BE49-F238E27FC236}">
                <a16:creationId xmlns:a16="http://schemas.microsoft.com/office/drawing/2014/main" xmlns="" id="{201E9BE4-744C-4652-AD67-CBC11E5ADEBB}"/>
              </a:ext>
            </a:extLst>
          </p:cNvPr>
          <p:cNvPicPr>
            <a:picLocks noGrp="1" noChangeAspect="1"/>
          </p:cNvPicPr>
          <p:nvPr>
            <p:ph sz="half" idx="2"/>
          </p:nvPr>
        </p:nvPicPr>
        <p:blipFill>
          <a:blip r:embed="rId2"/>
          <a:srcRect/>
          <a:stretch>
            <a:fillRect/>
          </a:stretch>
        </p:blipFill>
        <p:spPr>
          <a:xfrm>
            <a:off x="914401" y="1633802"/>
            <a:ext cx="4525433" cy="4525433"/>
          </a:xfrm>
        </p:spPr>
      </p:pic>
    </p:spTree>
    <p:extLst>
      <p:ext uri="{BB962C8B-B14F-4D97-AF65-F5344CB8AC3E}">
        <p14:creationId xmlns:p14="http://schemas.microsoft.com/office/powerpoint/2010/main" val="392268592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4F54E4-5E42-4DB1-8A7C-7D7CBEA863BB}"/>
              </a:ext>
            </a:extLst>
          </p:cNvPr>
          <p:cNvSpPr>
            <a:spLocks noGrp="1"/>
          </p:cNvSpPr>
          <p:nvPr>
            <p:ph type="title"/>
          </p:nvPr>
        </p:nvSpPr>
        <p:spPr>
          <a:xfrm>
            <a:off x="2133600" y="355600"/>
            <a:ext cx="10033000" cy="1143000"/>
          </a:xfrm>
        </p:spPr>
        <p:txBody>
          <a:bodyPr>
            <a:noAutofit/>
          </a:bodyPr>
          <a:lstStyle/>
          <a:p>
            <a:r>
              <a:rPr lang="en-US" sz="4800"/>
              <a:t>What is the purpose of the appeal?</a:t>
            </a:r>
          </a:p>
        </p:txBody>
      </p:sp>
      <p:sp>
        <p:nvSpPr>
          <p:cNvPr id="3" name="Content Placeholder 2">
            <a:extLst>
              <a:ext uri="{FF2B5EF4-FFF2-40B4-BE49-F238E27FC236}">
                <a16:creationId xmlns:a16="http://schemas.microsoft.com/office/drawing/2014/main" xmlns="" id="{67D61CEB-A56D-4954-8C29-97274CCCB207}"/>
              </a:ext>
            </a:extLst>
          </p:cNvPr>
          <p:cNvSpPr>
            <a:spLocks noGrp="1"/>
          </p:cNvSpPr>
          <p:nvPr>
            <p:ph idx="1"/>
          </p:nvPr>
        </p:nvSpPr>
        <p:spPr>
          <a:xfrm>
            <a:off x="2133600" y="2001837"/>
            <a:ext cx="5994400" cy="4170363"/>
          </a:xfrm>
        </p:spPr>
        <p:txBody>
          <a:bodyPr/>
          <a:lstStyle/>
          <a:p>
            <a:r>
              <a:rPr lang="en-US"/>
              <a:t>Appeal permits challenge of a dismissal or determination on certain limited grounds</a:t>
            </a:r>
          </a:p>
          <a:p>
            <a:r>
              <a:rPr lang="en-US"/>
              <a:t>Appeals are not an opportunity to re-argue an outcome or seek “de novo” review</a:t>
            </a:r>
          </a:p>
        </p:txBody>
      </p:sp>
      <p:pic>
        <p:nvPicPr>
          <p:cNvPr id="5" name="Graphic 4" descr="Cursor">
            <a:extLst>
              <a:ext uri="{FF2B5EF4-FFF2-40B4-BE49-F238E27FC236}">
                <a16:creationId xmlns:a16="http://schemas.microsoft.com/office/drawing/2014/main" xmlns="" id="{CEF554AB-604B-447E-814F-F56FF715EE37}"/>
              </a:ext>
            </a:extLst>
          </p:cNvPr>
          <p:cNvPicPr>
            <a:picLocks noChangeAspect="1"/>
          </p:cNvPicPr>
          <p:nvPr/>
        </p:nvPicPr>
        <p:blipFill>
          <a:blip r:embed="rId3"/>
          <a:srcRect/>
          <a:stretch>
            <a:fillRect/>
          </a:stretch>
        </p:blipFill>
        <p:spPr>
          <a:xfrm rot="2664670">
            <a:off x="8419436" y="1989613"/>
            <a:ext cx="2943121" cy="2943121"/>
          </a:xfrm>
          <a:prstGeom prst="rect">
            <a:avLst/>
          </a:prstGeom>
        </p:spPr>
      </p:pic>
    </p:spTree>
    <p:extLst>
      <p:ext uri="{BB962C8B-B14F-4D97-AF65-F5344CB8AC3E}">
        <p14:creationId xmlns:p14="http://schemas.microsoft.com/office/powerpoint/2010/main" val="137723989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45BB08-6CE6-415C-876D-6974CCD48669}"/>
              </a:ext>
            </a:extLst>
          </p:cNvPr>
          <p:cNvSpPr>
            <a:spLocks noGrp="1"/>
          </p:cNvSpPr>
          <p:nvPr>
            <p:ph type="title" idx="4294967295"/>
          </p:nvPr>
        </p:nvSpPr>
        <p:spPr>
          <a:xfrm>
            <a:off x="711200" y="177800"/>
            <a:ext cx="9931400" cy="736600"/>
          </a:xfrm>
        </p:spPr>
        <p:txBody>
          <a:bodyPr>
            <a:noAutofit/>
          </a:bodyPr>
          <a:lstStyle/>
          <a:p>
            <a:r>
              <a:rPr lang="en-US"/>
              <a:t>What are the grounds for appeal?</a:t>
            </a:r>
          </a:p>
        </p:txBody>
      </p:sp>
      <p:graphicFrame>
        <p:nvGraphicFramePr>
          <p:cNvPr id="4" name="Diagram 3">
            <a:extLst>
              <a:ext uri="{FF2B5EF4-FFF2-40B4-BE49-F238E27FC236}">
                <a16:creationId xmlns:a16="http://schemas.microsoft.com/office/drawing/2014/main" xmlns="" id="{51B44EBD-2A07-45F1-BAC1-3D562281530C}"/>
              </a:ext>
            </a:extLst>
          </p:cNvPr>
          <p:cNvGraphicFramePr/>
          <p:nvPr/>
        </p:nvGraphicFramePr>
        <p:xfrm>
          <a:off x="-304800" y="816077"/>
          <a:ext cx="12801600" cy="576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85508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2F5137-FBE6-43C0-BD59-AF3FA216681E}"/>
              </a:ext>
            </a:extLst>
          </p:cNvPr>
          <p:cNvSpPr>
            <a:spLocks noGrp="1"/>
          </p:cNvSpPr>
          <p:nvPr>
            <p:ph type="title"/>
          </p:nvPr>
        </p:nvSpPr>
        <p:spPr>
          <a:xfrm>
            <a:off x="2146299" y="177800"/>
            <a:ext cx="10147301" cy="1143000"/>
          </a:xfrm>
        </p:spPr>
        <p:txBody>
          <a:bodyPr anchor="b">
            <a:noAutofit/>
          </a:bodyPr>
          <a:lstStyle/>
          <a:p>
            <a:pPr>
              <a:lnSpc>
                <a:spcPct val="90000"/>
              </a:lnSpc>
            </a:pPr>
            <a:r>
              <a:rPr lang="en-US" sz="4133"/>
              <a:t>Example (procedural irregularity)</a:t>
            </a:r>
          </a:p>
        </p:txBody>
      </p:sp>
      <p:sp>
        <p:nvSpPr>
          <p:cNvPr id="3" name="Content Placeholder 2">
            <a:extLst>
              <a:ext uri="{FF2B5EF4-FFF2-40B4-BE49-F238E27FC236}">
                <a16:creationId xmlns:a16="http://schemas.microsoft.com/office/drawing/2014/main" xmlns="" id="{7161A863-0522-4375-9927-48167028E67E}"/>
              </a:ext>
            </a:extLst>
          </p:cNvPr>
          <p:cNvSpPr>
            <a:spLocks noGrp="1"/>
          </p:cNvSpPr>
          <p:nvPr>
            <p:ph idx="1"/>
          </p:nvPr>
        </p:nvSpPr>
        <p:spPr>
          <a:xfrm>
            <a:off x="2146301" y="1900237"/>
            <a:ext cx="6184900" cy="4170363"/>
          </a:xfrm>
        </p:spPr>
        <p:txBody>
          <a:bodyPr>
            <a:normAutofit fontScale="92500"/>
          </a:bodyPr>
          <a:lstStyle/>
          <a:p>
            <a:pPr marL="0" indent="0">
              <a:spcBef>
                <a:spcPct val="0"/>
              </a:spcBef>
              <a:buNone/>
            </a:pPr>
            <a:r>
              <a:rPr lang="en-US" sz="2933"/>
              <a:t>During a hearing, the hearing officer denies the respondent’s advisor the right to question witnesses.  The respondent appeals, citing this procedural irregularity, and argues that key witness testimony relied on by the hearing officer must be excluded because the witness was not subjected to questioning by the advisor, as required by the policy.  And without such testimony, the outcome cannot be supported.</a:t>
            </a:r>
          </a:p>
        </p:txBody>
      </p:sp>
      <p:pic>
        <p:nvPicPr>
          <p:cNvPr id="4" name="Graphic 3" descr="Playbook">
            <a:extLst>
              <a:ext uri="{FF2B5EF4-FFF2-40B4-BE49-F238E27FC236}">
                <a16:creationId xmlns:a16="http://schemas.microsoft.com/office/drawing/2014/main" xmlns="" id="{BCD49EC1-D54B-4A95-B8CC-D3F81F40CAAE}"/>
              </a:ext>
            </a:extLst>
          </p:cNvPr>
          <p:cNvPicPr>
            <a:picLocks noChangeAspect="1"/>
          </p:cNvPicPr>
          <p:nvPr/>
        </p:nvPicPr>
        <p:blipFill>
          <a:blip r:embed="rId3"/>
          <a:srcRect/>
          <a:stretch>
            <a:fillRect/>
          </a:stretch>
        </p:blipFill>
        <p:spPr>
          <a:xfrm>
            <a:off x="8820149" y="2209800"/>
            <a:ext cx="2457451" cy="2567781"/>
          </a:xfrm>
          <a:prstGeom prst="rect">
            <a:avLst/>
          </a:prstGeom>
        </p:spPr>
      </p:pic>
    </p:spTree>
    <p:extLst>
      <p:ext uri="{BB962C8B-B14F-4D97-AF65-F5344CB8AC3E}">
        <p14:creationId xmlns:p14="http://schemas.microsoft.com/office/powerpoint/2010/main" val="15428097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57EB9D-5F61-4EDE-82A5-CFDC09650D28}"/>
              </a:ext>
            </a:extLst>
          </p:cNvPr>
          <p:cNvSpPr>
            <a:spLocks noGrp="1"/>
          </p:cNvSpPr>
          <p:nvPr>
            <p:ph type="title"/>
          </p:nvPr>
        </p:nvSpPr>
        <p:spPr>
          <a:xfrm>
            <a:off x="2133600" y="279400"/>
            <a:ext cx="9855201" cy="1143000"/>
          </a:xfrm>
        </p:spPr>
        <p:txBody>
          <a:bodyPr anchor="b">
            <a:noAutofit/>
          </a:bodyPr>
          <a:lstStyle/>
          <a:p>
            <a:pPr>
              <a:lnSpc>
                <a:spcPct val="90000"/>
              </a:lnSpc>
            </a:pPr>
            <a:r>
              <a:rPr lang="en-US" sz="4800"/>
              <a:t>Are all procedural errors appealable?</a:t>
            </a:r>
          </a:p>
        </p:txBody>
      </p:sp>
      <p:sp>
        <p:nvSpPr>
          <p:cNvPr id="3" name="Content Placeholder 2">
            <a:extLst>
              <a:ext uri="{FF2B5EF4-FFF2-40B4-BE49-F238E27FC236}">
                <a16:creationId xmlns:a16="http://schemas.microsoft.com/office/drawing/2014/main" xmlns="" id="{FCE3266D-8BE2-4F2F-A72B-83EF0D2959C3}"/>
              </a:ext>
            </a:extLst>
          </p:cNvPr>
          <p:cNvSpPr>
            <a:spLocks noGrp="1"/>
          </p:cNvSpPr>
          <p:nvPr>
            <p:ph sz="half" idx="1"/>
          </p:nvPr>
        </p:nvSpPr>
        <p:spPr>
          <a:xfrm>
            <a:off x="2133600" y="1874520"/>
            <a:ext cx="5892800" cy="4196080"/>
          </a:xfrm>
        </p:spPr>
        <p:txBody>
          <a:bodyPr>
            <a:normAutofit/>
          </a:bodyPr>
          <a:lstStyle/>
          <a:p>
            <a:pPr>
              <a:lnSpc>
                <a:spcPct val="90000"/>
              </a:lnSpc>
            </a:pPr>
            <a:r>
              <a:rPr lang="en-US"/>
              <a:t>No – the procedural irregularity must be one that “affected the outcome of the matter”</a:t>
            </a:r>
          </a:p>
          <a:p>
            <a:pPr>
              <a:lnSpc>
                <a:spcPct val="90000"/>
              </a:lnSpc>
            </a:pPr>
            <a:r>
              <a:rPr lang="en-US"/>
              <a:t>Errors that affect the outcome may be referred to as “prejudicial” errors</a:t>
            </a:r>
          </a:p>
          <a:p>
            <a:pPr>
              <a:lnSpc>
                <a:spcPct val="90000"/>
              </a:lnSpc>
            </a:pPr>
            <a:r>
              <a:rPr lang="en-US"/>
              <a:t>Errors that do not affect the outcome may be called “non-prejudicial” or “harmless” errors</a:t>
            </a:r>
          </a:p>
          <a:p>
            <a:pPr>
              <a:lnSpc>
                <a:spcPct val="90000"/>
              </a:lnSpc>
            </a:pPr>
            <a:endParaRPr lang="en-US" sz="2533"/>
          </a:p>
        </p:txBody>
      </p:sp>
      <p:pic>
        <p:nvPicPr>
          <p:cNvPr id="5" name="Graphic 4" descr="Disconnected">
            <a:extLst>
              <a:ext uri="{FF2B5EF4-FFF2-40B4-BE49-F238E27FC236}">
                <a16:creationId xmlns:a16="http://schemas.microsoft.com/office/drawing/2014/main" xmlns="" id="{B1043AFC-ABA4-4F49-9878-139A04638800}"/>
              </a:ext>
            </a:extLst>
          </p:cNvPr>
          <p:cNvPicPr>
            <a:picLocks noChangeAspect="1"/>
          </p:cNvPicPr>
          <p:nvPr/>
        </p:nvPicPr>
        <p:blipFill>
          <a:blip r:embed="rId3"/>
          <a:srcRect/>
          <a:stretch>
            <a:fillRect/>
          </a:stretch>
        </p:blipFill>
        <p:spPr>
          <a:xfrm>
            <a:off x="8331200" y="2006600"/>
            <a:ext cx="3149600" cy="3149600"/>
          </a:xfrm>
          <a:prstGeom prst="rect">
            <a:avLst/>
          </a:prstGeom>
        </p:spPr>
      </p:pic>
    </p:spTree>
    <p:extLst>
      <p:ext uri="{BB962C8B-B14F-4D97-AF65-F5344CB8AC3E}">
        <p14:creationId xmlns:p14="http://schemas.microsoft.com/office/powerpoint/2010/main" val="251801187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AAD39-ABB0-4A64-ABB0-50F9A75F89D1}"/>
              </a:ext>
            </a:extLst>
          </p:cNvPr>
          <p:cNvSpPr>
            <a:spLocks noGrp="1"/>
          </p:cNvSpPr>
          <p:nvPr>
            <p:ph type="title"/>
          </p:nvPr>
        </p:nvSpPr>
        <p:spPr>
          <a:xfrm>
            <a:off x="2068576" y="177800"/>
            <a:ext cx="9107424" cy="1143000"/>
          </a:xfrm>
        </p:spPr>
        <p:txBody>
          <a:bodyPr anchor="b">
            <a:normAutofit/>
          </a:bodyPr>
          <a:lstStyle/>
          <a:p>
            <a:r>
              <a:rPr lang="en-US" sz="4800"/>
              <a:t>Example (harmless error)</a:t>
            </a:r>
          </a:p>
        </p:txBody>
      </p:sp>
      <p:sp>
        <p:nvSpPr>
          <p:cNvPr id="3" name="Content Placeholder 2">
            <a:extLst>
              <a:ext uri="{FF2B5EF4-FFF2-40B4-BE49-F238E27FC236}">
                <a16:creationId xmlns:a16="http://schemas.microsoft.com/office/drawing/2014/main" xmlns="" id="{5B0CFA4A-40AB-4C76-A137-4927A00134C4}"/>
              </a:ext>
            </a:extLst>
          </p:cNvPr>
          <p:cNvSpPr>
            <a:spLocks noGrp="1"/>
          </p:cNvSpPr>
          <p:nvPr>
            <p:ph idx="1"/>
          </p:nvPr>
        </p:nvSpPr>
        <p:spPr>
          <a:xfrm>
            <a:off x="2146301" y="1900237"/>
            <a:ext cx="5575300" cy="4170363"/>
          </a:xfrm>
        </p:spPr>
        <p:txBody>
          <a:bodyPr>
            <a:normAutofit/>
          </a:bodyPr>
          <a:lstStyle/>
          <a:p>
            <a:pPr marL="0" indent="0">
              <a:buNone/>
            </a:pPr>
            <a:r>
              <a:rPr lang="en-US"/>
              <a:t>Policy required hearing to be held within 60 days of submission of Formal Complaint.  Hearing was held 61 days after submission of Formal Complaint due to a counting error.  The evidence would have been the same if the hearing were held a day earlier.</a:t>
            </a:r>
          </a:p>
        </p:txBody>
      </p:sp>
      <p:pic>
        <p:nvPicPr>
          <p:cNvPr id="4" name="Graphic 3" descr="Playbook">
            <a:extLst>
              <a:ext uri="{FF2B5EF4-FFF2-40B4-BE49-F238E27FC236}">
                <a16:creationId xmlns:a16="http://schemas.microsoft.com/office/drawing/2014/main" xmlns="" id="{F785FE2C-3E5E-4699-BD5E-2B1275F0DC57}"/>
              </a:ext>
            </a:extLst>
          </p:cNvPr>
          <p:cNvPicPr>
            <a:picLocks noChangeAspect="1"/>
          </p:cNvPicPr>
          <p:nvPr/>
        </p:nvPicPr>
        <p:blipFill>
          <a:blip r:embed="rId3"/>
          <a:srcRect/>
          <a:stretch>
            <a:fillRect/>
          </a:stretch>
        </p:blipFill>
        <p:spPr>
          <a:xfrm>
            <a:off x="8229600" y="2209800"/>
            <a:ext cx="2844800" cy="2844800"/>
          </a:xfrm>
          <a:prstGeom prst="rect">
            <a:avLst/>
          </a:prstGeom>
        </p:spPr>
      </p:pic>
    </p:spTree>
    <p:extLst>
      <p:ext uri="{BB962C8B-B14F-4D97-AF65-F5344CB8AC3E}">
        <p14:creationId xmlns:p14="http://schemas.microsoft.com/office/powerpoint/2010/main" val="149199747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14DBB-57E5-4210-BE3D-18377F0B2A70}"/>
              </a:ext>
            </a:extLst>
          </p:cNvPr>
          <p:cNvSpPr>
            <a:spLocks noGrp="1"/>
          </p:cNvSpPr>
          <p:nvPr>
            <p:ph type="title"/>
          </p:nvPr>
        </p:nvSpPr>
        <p:spPr>
          <a:xfrm>
            <a:off x="2068576" y="177800"/>
            <a:ext cx="9107424" cy="1143000"/>
          </a:xfrm>
        </p:spPr>
        <p:txBody>
          <a:bodyPr anchor="b">
            <a:normAutofit/>
          </a:bodyPr>
          <a:lstStyle/>
          <a:p>
            <a:r>
              <a:rPr lang="en-US" sz="4800"/>
              <a:t>Example (new evidence)</a:t>
            </a:r>
          </a:p>
        </p:txBody>
      </p:sp>
      <p:sp>
        <p:nvSpPr>
          <p:cNvPr id="3" name="Content Placeholder 2">
            <a:extLst>
              <a:ext uri="{FF2B5EF4-FFF2-40B4-BE49-F238E27FC236}">
                <a16:creationId xmlns:a16="http://schemas.microsoft.com/office/drawing/2014/main" xmlns="" id="{3497F9C4-9758-4A88-9315-81BFC3CE66DC}"/>
              </a:ext>
            </a:extLst>
          </p:cNvPr>
          <p:cNvSpPr>
            <a:spLocks noGrp="1"/>
          </p:cNvSpPr>
          <p:nvPr>
            <p:ph idx="1"/>
          </p:nvPr>
        </p:nvSpPr>
        <p:spPr>
          <a:xfrm>
            <a:off x="2133600" y="1803400"/>
            <a:ext cx="6908800" cy="4572000"/>
          </a:xfrm>
        </p:spPr>
        <p:txBody>
          <a:bodyPr>
            <a:normAutofit/>
          </a:bodyPr>
          <a:lstStyle/>
          <a:p>
            <a:pPr marL="0" indent="0">
              <a:buNone/>
            </a:pPr>
            <a:r>
              <a:rPr lang="en-US" sz="2933"/>
              <a:t>After determination is made that respondent did not commit sexual harassment, complainant secures a previously unknown video made by a bystander at the party that depicts respondent groping complainant and complainant attempting to pull away from respondent.  The student who took the video has been away studying abroad and only learned of the hearing after returning a few days ago.</a:t>
            </a:r>
          </a:p>
        </p:txBody>
      </p:sp>
      <p:pic>
        <p:nvPicPr>
          <p:cNvPr id="4" name="Graphic 3" descr="Playbook">
            <a:extLst>
              <a:ext uri="{FF2B5EF4-FFF2-40B4-BE49-F238E27FC236}">
                <a16:creationId xmlns:a16="http://schemas.microsoft.com/office/drawing/2014/main" xmlns="" id="{AF30AC93-5516-4D4E-8C12-E858E02659FD}"/>
              </a:ext>
            </a:extLst>
          </p:cNvPr>
          <p:cNvPicPr>
            <a:picLocks noChangeAspect="1"/>
          </p:cNvPicPr>
          <p:nvPr/>
        </p:nvPicPr>
        <p:blipFill>
          <a:blip r:embed="rId3"/>
          <a:srcRect/>
          <a:stretch>
            <a:fillRect/>
          </a:stretch>
        </p:blipFill>
        <p:spPr>
          <a:xfrm>
            <a:off x="9144000" y="2311400"/>
            <a:ext cx="2336800" cy="2336800"/>
          </a:xfrm>
          <a:prstGeom prst="rect">
            <a:avLst/>
          </a:prstGeom>
        </p:spPr>
      </p:pic>
    </p:spTree>
    <p:extLst>
      <p:ext uri="{BB962C8B-B14F-4D97-AF65-F5344CB8AC3E}">
        <p14:creationId xmlns:p14="http://schemas.microsoft.com/office/powerpoint/2010/main" val="256044269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B0DEE9-DB5F-4314-8FAA-3A5066ECA24F}"/>
              </a:ext>
            </a:extLst>
          </p:cNvPr>
          <p:cNvSpPr>
            <a:spLocks noGrp="1"/>
          </p:cNvSpPr>
          <p:nvPr>
            <p:ph type="title"/>
          </p:nvPr>
        </p:nvSpPr>
        <p:spPr>
          <a:xfrm>
            <a:off x="2146299" y="177800"/>
            <a:ext cx="10045701" cy="1143000"/>
          </a:xfrm>
        </p:spPr>
        <p:txBody>
          <a:bodyPr anchor="b">
            <a:noAutofit/>
          </a:bodyPr>
          <a:lstStyle/>
          <a:p>
            <a:pPr>
              <a:lnSpc>
                <a:spcPct val="90000"/>
              </a:lnSpc>
            </a:pPr>
            <a:r>
              <a:rPr lang="en-US" sz="4133"/>
              <a:t>Example (conflict of interest/bias)</a:t>
            </a:r>
          </a:p>
        </p:txBody>
      </p:sp>
      <p:sp>
        <p:nvSpPr>
          <p:cNvPr id="3" name="Content Placeholder 2">
            <a:extLst>
              <a:ext uri="{FF2B5EF4-FFF2-40B4-BE49-F238E27FC236}">
                <a16:creationId xmlns:a16="http://schemas.microsoft.com/office/drawing/2014/main" xmlns="" id="{C8CAD3F1-43FB-45F8-B1A6-941692D0217A}"/>
              </a:ext>
            </a:extLst>
          </p:cNvPr>
          <p:cNvSpPr>
            <a:spLocks noGrp="1"/>
          </p:cNvSpPr>
          <p:nvPr>
            <p:ph idx="1"/>
          </p:nvPr>
        </p:nvSpPr>
        <p:spPr>
          <a:xfrm>
            <a:off x="2133601" y="1803400"/>
            <a:ext cx="6489700" cy="4475163"/>
          </a:xfrm>
        </p:spPr>
        <p:txBody>
          <a:bodyPr>
            <a:normAutofit/>
          </a:bodyPr>
          <a:lstStyle/>
          <a:p>
            <a:pPr marL="0" indent="0">
              <a:buNone/>
            </a:pPr>
            <a:r>
              <a:rPr lang="en-US" sz="2933"/>
              <a:t>After determination is made that respondent committed sexual harassment, respondent sees social media post by hearing officer stating:  “All victims of sexual harassment must be believed.  False reports of harassment are exceedingly rare.  A person accused of sexual harassment is a guilty person in my book.”  Respondent argues bias resulted in a sham hearing with the outcome predetermined.</a:t>
            </a:r>
          </a:p>
        </p:txBody>
      </p:sp>
      <p:pic>
        <p:nvPicPr>
          <p:cNvPr id="4" name="Graphic 3" descr="Playbook">
            <a:extLst>
              <a:ext uri="{FF2B5EF4-FFF2-40B4-BE49-F238E27FC236}">
                <a16:creationId xmlns:a16="http://schemas.microsoft.com/office/drawing/2014/main" xmlns="" id="{AE733EA8-E6D9-4EE1-B468-78D05BCEE377}"/>
              </a:ext>
            </a:extLst>
          </p:cNvPr>
          <p:cNvPicPr>
            <a:picLocks noChangeAspect="1"/>
          </p:cNvPicPr>
          <p:nvPr/>
        </p:nvPicPr>
        <p:blipFill>
          <a:blip r:embed="rId3"/>
          <a:srcRect/>
          <a:stretch>
            <a:fillRect/>
          </a:stretch>
        </p:blipFill>
        <p:spPr>
          <a:xfrm>
            <a:off x="8839200" y="2209800"/>
            <a:ext cx="2743200" cy="2743200"/>
          </a:xfrm>
          <a:prstGeom prst="rect">
            <a:avLst/>
          </a:prstGeom>
        </p:spPr>
      </p:pic>
    </p:spTree>
    <p:extLst>
      <p:ext uri="{BB962C8B-B14F-4D97-AF65-F5344CB8AC3E}">
        <p14:creationId xmlns:p14="http://schemas.microsoft.com/office/powerpoint/2010/main" val="391938379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F09734-C215-40D7-B086-CE0C048A9891}"/>
              </a:ext>
            </a:extLst>
          </p:cNvPr>
          <p:cNvSpPr>
            <a:spLocks noGrp="1"/>
          </p:cNvSpPr>
          <p:nvPr>
            <p:ph type="title"/>
          </p:nvPr>
        </p:nvSpPr>
        <p:spPr>
          <a:xfrm>
            <a:off x="2133600" y="355600"/>
            <a:ext cx="9931400" cy="1143000"/>
          </a:xfrm>
        </p:spPr>
        <p:txBody>
          <a:bodyPr>
            <a:noAutofit/>
          </a:bodyPr>
          <a:lstStyle/>
          <a:p>
            <a:r>
              <a:rPr lang="en-US" sz="4800"/>
              <a:t>Should we ever dismiss an appeal?</a:t>
            </a:r>
          </a:p>
        </p:txBody>
      </p:sp>
      <p:sp>
        <p:nvSpPr>
          <p:cNvPr id="3" name="Content Placeholder 2">
            <a:extLst>
              <a:ext uri="{FF2B5EF4-FFF2-40B4-BE49-F238E27FC236}">
                <a16:creationId xmlns:a16="http://schemas.microsoft.com/office/drawing/2014/main" xmlns="" id="{7987D87E-B9D7-4D6D-83A0-9F6FEE5B3A0B}"/>
              </a:ext>
            </a:extLst>
          </p:cNvPr>
          <p:cNvSpPr>
            <a:spLocks noGrp="1"/>
          </p:cNvSpPr>
          <p:nvPr>
            <p:ph idx="1"/>
          </p:nvPr>
        </p:nvSpPr>
        <p:spPr>
          <a:xfrm>
            <a:off x="2162048" y="1905000"/>
            <a:ext cx="9115552" cy="4170363"/>
          </a:xfrm>
        </p:spPr>
        <p:txBody>
          <a:bodyPr>
            <a:normAutofit/>
          </a:bodyPr>
          <a:lstStyle/>
          <a:p>
            <a:pPr marL="0" indent="0">
              <a:buNone/>
            </a:pPr>
            <a:r>
              <a:rPr lang="en-US" sz="3733"/>
              <a:t>Yes – dismissal is appropriate if:</a:t>
            </a:r>
          </a:p>
          <a:p>
            <a:pPr lvl="1"/>
            <a:r>
              <a:rPr lang="en-US" sz="3733"/>
              <a:t>Appeal is filed after the reasonable deadline set in the policy</a:t>
            </a:r>
          </a:p>
          <a:p>
            <a:pPr lvl="1"/>
            <a:r>
              <a:rPr lang="en-US" sz="3733"/>
              <a:t>Appealing party does not articulate one of the three grounds for appeal</a:t>
            </a:r>
          </a:p>
        </p:txBody>
      </p:sp>
    </p:spTree>
    <p:extLst>
      <p:ext uri="{BB962C8B-B14F-4D97-AF65-F5344CB8AC3E}">
        <p14:creationId xmlns:p14="http://schemas.microsoft.com/office/powerpoint/2010/main" val="417614253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7B32B0-82F9-4DA3-AAE0-5104B848BFA3}"/>
              </a:ext>
            </a:extLst>
          </p:cNvPr>
          <p:cNvSpPr>
            <a:spLocks noGrp="1"/>
          </p:cNvSpPr>
          <p:nvPr>
            <p:ph type="title"/>
          </p:nvPr>
        </p:nvSpPr>
        <p:spPr>
          <a:xfrm>
            <a:off x="2133600" y="355600"/>
            <a:ext cx="9829800" cy="1143000"/>
          </a:xfrm>
        </p:spPr>
        <p:txBody>
          <a:bodyPr>
            <a:noAutofit/>
          </a:bodyPr>
          <a:lstStyle/>
          <a:p>
            <a:r>
              <a:rPr lang="en-US" sz="4800"/>
              <a:t>How does the appeal officer make their decision?</a:t>
            </a:r>
          </a:p>
        </p:txBody>
      </p:sp>
      <p:sp>
        <p:nvSpPr>
          <p:cNvPr id="3" name="Content Placeholder 2">
            <a:extLst>
              <a:ext uri="{FF2B5EF4-FFF2-40B4-BE49-F238E27FC236}">
                <a16:creationId xmlns:a16="http://schemas.microsoft.com/office/drawing/2014/main" xmlns="" id="{0E381E44-6617-4FF1-8AC2-CE6C0E35724C}"/>
              </a:ext>
            </a:extLst>
          </p:cNvPr>
          <p:cNvSpPr>
            <a:spLocks noGrp="1"/>
          </p:cNvSpPr>
          <p:nvPr>
            <p:ph idx="1"/>
          </p:nvPr>
        </p:nvSpPr>
        <p:spPr>
          <a:xfrm>
            <a:off x="2133600" y="1905000"/>
            <a:ext cx="9115552" cy="4170363"/>
          </a:xfrm>
        </p:spPr>
        <p:txBody>
          <a:bodyPr>
            <a:normAutofit lnSpcReduction="10000"/>
          </a:bodyPr>
          <a:lstStyle/>
          <a:p>
            <a:r>
              <a:rPr lang="en-US"/>
              <a:t>Appeal officer’s review is </a:t>
            </a:r>
            <a:r>
              <a:rPr lang="en-US" u="sng"/>
              <a:t>limited in scope</a:t>
            </a:r>
            <a:r>
              <a:rPr lang="en-US"/>
              <a:t> to the grounds stated for appeal</a:t>
            </a:r>
          </a:p>
          <a:p>
            <a:r>
              <a:rPr lang="en-US"/>
              <a:t>Appeal officer does </a:t>
            </a:r>
            <a:r>
              <a:rPr lang="en-US" u="sng"/>
              <a:t>not</a:t>
            </a:r>
            <a:r>
              <a:rPr lang="en-US"/>
              <a:t> hold a new hearing</a:t>
            </a:r>
          </a:p>
          <a:p>
            <a:r>
              <a:rPr lang="en-US"/>
              <a:t>Appeal officer must review the appeal, response, and hearing record (to the extent necessary, depending on the grounds for appeal)</a:t>
            </a:r>
          </a:p>
          <a:p>
            <a:r>
              <a:rPr lang="en-US"/>
              <a:t>Appeal officer must then draft a written decision that states the outcome of the appeal and rationale</a:t>
            </a:r>
          </a:p>
        </p:txBody>
      </p:sp>
    </p:spTree>
    <p:extLst>
      <p:ext uri="{BB962C8B-B14F-4D97-AF65-F5344CB8AC3E}">
        <p14:creationId xmlns:p14="http://schemas.microsoft.com/office/powerpoint/2010/main" val="384284100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582957-B73B-4E48-ABBB-B3BDB1E1B352}"/>
              </a:ext>
            </a:extLst>
          </p:cNvPr>
          <p:cNvSpPr>
            <a:spLocks noGrp="1"/>
          </p:cNvSpPr>
          <p:nvPr>
            <p:ph type="title" idx="4294967295"/>
          </p:nvPr>
        </p:nvSpPr>
        <p:spPr>
          <a:xfrm>
            <a:off x="914400" y="381000"/>
            <a:ext cx="10972800" cy="1143000"/>
          </a:xfrm>
        </p:spPr>
        <p:txBody>
          <a:bodyPr>
            <a:noAutofit/>
          </a:bodyPr>
          <a:lstStyle/>
          <a:p>
            <a:r>
              <a:rPr lang="en-US" sz="4800"/>
              <a:t>What are the potential outcomes of an appeal?</a:t>
            </a:r>
          </a:p>
        </p:txBody>
      </p:sp>
      <p:graphicFrame>
        <p:nvGraphicFramePr>
          <p:cNvPr id="4" name="Diagram 3">
            <a:extLst>
              <a:ext uri="{FF2B5EF4-FFF2-40B4-BE49-F238E27FC236}">
                <a16:creationId xmlns:a16="http://schemas.microsoft.com/office/drawing/2014/main" xmlns="" id="{7F772485-D7ED-4001-AF15-02ACF2CB0BA2}"/>
              </a:ext>
            </a:extLst>
          </p:cNvPr>
          <p:cNvGraphicFramePr/>
          <p:nvPr/>
        </p:nvGraphicFramePr>
        <p:xfrm>
          <a:off x="914400" y="1092202"/>
          <a:ext cx="10058400" cy="487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67281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51C112-088C-4F81-8343-65D6C2D13098}"/>
              </a:ext>
            </a:extLst>
          </p:cNvPr>
          <p:cNvSpPr>
            <a:spLocks noGrp="1"/>
          </p:cNvSpPr>
          <p:nvPr>
            <p:ph type="title"/>
          </p:nvPr>
        </p:nvSpPr>
        <p:spPr>
          <a:xfrm>
            <a:off x="304800" y="97288"/>
            <a:ext cx="11887200" cy="1143000"/>
          </a:xfrm>
        </p:spPr>
        <p:txBody>
          <a:bodyPr>
            <a:normAutofit/>
          </a:bodyPr>
          <a:lstStyle/>
          <a:p>
            <a:r>
              <a:rPr lang="en-US" b="1"/>
              <a:t>Recommended Next Steps</a:t>
            </a:r>
          </a:p>
        </p:txBody>
      </p:sp>
      <p:sp>
        <p:nvSpPr>
          <p:cNvPr id="3" name="Content Placeholder 2">
            <a:extLst>
              <a:ext uri="{FF2B5EF4-FFF2-40B4-BE49-F238E27FC236}">
                <a16:creationId xmlns:a16="http://schemas.microsoft.com/office/drawing/2014/main" xmlns="" id="{DB1C4134-D318-4D76-8FFB-8B822D5CBC35}"/>
              </a:ext>
            </a:extLst>
          </p:cNvPr>
          <p:cNvSpPr>
            <a:spLocks noGrp="1"/>
          </p:cNvSpPr>
          <p:nvPr>
            <p:ph idx="1"/>
          </p:nvPr>
        </p:nvSpPr>
        <p:spPr>
          <a:xfrm>
            <a:off x="406400" y="1092200"/>
            <a:ext cx="11785600" cy="5617712"/>
          </a:xfrm>
        </p:spPr>
        <p:txBody>
          <a:bodyPr>
            <a:normAutofit/>
          </a:bodyPr>
          <a:lstStyle/>
          <a:p>
            <a:pPr marL="0" indent="0">
              <a:buNone/>
            </a:pPr>
            <a:r>
              <a:rPr lang="en-US"/>
              <a:t>After the hearing officer is appointed, the hearing officer should:</a:t>
            </a:r>
          </a:p>
          <a:p>
            <a:pPr marL="685783" indent="-685783">
              <a:buFont typeface="+mj-lt"/>
              <a:buAutoNum type="arabicPeriod"/>
            </a:pPr>
            <a:r>
              <a:rPr lang="en-US"/>
              <a:t> set a deadline for the parties to submit any written response to the investigation report</a:t>
            </a:r>
          </a:p>
          <a:p>
            <a:pPr marL="685783" indent="-685783">
              <a:buFont typeface="+mj-lt"/>
              <a:buAutoNum type="arabicPeriod"/>
            </a:pPr>
            <a:r>
              <a:rPr lang="en-US"/>
              <a:t>set a date for a pre-hearing conference</a:t>
            </a:r>
          </a:p>
          <a:p>
            <a:pPr marL="685783" indent="-685783">
              <a:buFont typeface="+mj-lt"/>
              <a:buAutoNum type="arabicPeriod"/>
            </a:pPr>
            <a:r>
              <a:rPr lang="en-US"/>
              <a:t>set a date and time for the hearing</a:t>
            </a:r>
          </a:p>
          <a:p>
            <a:endParaRPr lang="en-US"/>
          </a:p>
          <a:p>
            <a:endParaRPr lang="en-US"/>
          </a:p>
        </p:txBody>
      </p:sp>
    </p:spTree>
    <p:extLst>
      <p:ext uri="{BB962C8B-B14F-4D97-AF65-F5344CB8AC3E}">
        <p14:creationId xmlns:p14="http://schemas.microsoft.com/office/powerpoint/2010/main" val="306567688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743F8-B1D5-4145-9A41-C518A652E8E1}"/>
              </a:ext>
            </a:extLst>
          </p:cNvPr>
          <p:cNvSpPr>
            <a:spLocks noGrp="1"/>
          </p:cNvSpPr>
          <p:nvPr>
            <p:ph type="ctrTitle"/>
          </p:nvPr>
        </p:nvSpPr>
        <p:spPr>
          <a:xfrm>
            <a:off x="3962400" y="2006600"/>
            <a:ext cx="7046976" cy="2350896"/>
          </a:xfrm>
        </p:spPr>
        <p:txBody>
          <a:bodyPr>
            <a:normAutofit/>
          </a:bodyPr>
          <a:lstStyle/>
          <a:p>
            <a:r>
              <a:rPr lang="en-US"/>
              <a:t>Informal Resolution</a:t>
            </a:r>
          </a:p>
        </p:txBody>
      </p:sp>
    </p:spTree>
    <p:extLst>
      <p:ext uri="{BB962C8B-B14F-4D97-AF65-F5344CB8AC3E}">
        <p14:creationId xmlns:p14="http://schemas.microsoft.com/office/powerpoint/2010/main" val="96229101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CA14DB-C6BF-4B90-96B3-5C04B90EF20A}"/>
              </a:ext>
            </a:extLst>
          </p:cNvPr>
          <p:cNvSpPr>
            <a:spLocks noGrp="1"/>
          </p:cNvSpPr>
          <p:nvPr>
            <p:ph type="title"/>
          </p:nvPr>
        </p:nvSpPr>
        <p:spPr>
          <a:xfrm>
            <a:off x="2159000" y="274639"/>
            <a:ext cx="9107424" cy="1143000"/>
          </a:xfrm>
        </p:spPr>
        <p:txBody>
          <a:bodyPr>
            <a:normAutofit fontScale="90000"/>
          </a:bodyPr>
          <a:lstStyle/>
          <a:p>
            <a:r>
              <a:rPr lang="en-US"/>
              <a:t>34 C.F.R. § 106.45(b)(9)</a:t>
            </a:r>
            <a:br>
              <a:rPr lang="en-US"/>
            </a:br>
            <a:r>
              <a:rPr lang="en-US" i="1"/>
              <a:t>Informal Resolution </a:t>
            </a:r>
            <a:endParaRPr lang="en-US"/>
          </a:p>
        </p:txBody>
      </p:sp>
      <p:sp>
        <p:nvSpPr>
          <p:cNvPr id="3" name="Content Placeholder 2">
            <a:extLst>
              <a:ext uri="{FF2B5EF4-FFF2-40B4-BE49-F238E27FC236}">
                <a16:creationId xmlns:a16="http://schemas.microsoft.com/office/drawing/2014/main" xmlns="" id="{57739EBF-9DB0-4CD5-BA37-DC92FD73DA83}"/>
              </a:ext>
            </a:extLst>
          </p:cNvPr>
          <p:cNvSpPr>
            <a:spLocks noGrp="1"/>
          </p:cNvSpPr>
          <p:nvPr>
            <p:ph idx="1"/>
          </p:nvPr>
        </p:nvSpPr>
        <p:spPr>
          <a:xfrm>
            <a:off x="1625600" y="1701801"/>
            <a:ext cx="10464800" cy="4881560"/>
          </a:xfrm>
        </p:spPr>
        <p:txBody>
          <a:bodyPr>
            <a:normAutofit fontScale="62500" lnSpcReduction="20000"/>
          </a:bodyPr>
          <a:lstStyle/>
          <a:p>
            <a:pPr marL="0" indent="0">
              <a:buNone/>
            </a:pPr>
            <a:r>
              <a:rPr lang="en-US"/>
              <a:t>“[A]t </a:t>
            </a:r>
            <a:r>
              <a:rPr lang="en-US" b="1"/>
              <a:t>any time prior to reaching a determination </a:t>
            </a:r>
            <a:r>
              <a:rPr lang="en-US"/>
              <a:t>regarding responsibility the recipient may facilitate an informal resolution process, such as mediation, that does not involve a full investigation and adjudication, provided that the recipient . . .”</a:t>
            </a:r>
          </a:p>
          <a:p>
            <a:pPr marL="0" indent="0">
              <a:buNone/>
            </a:pPr>
            <a:endParaRPr lang="en-US"/>
          </a:p>
          <a:p>
            <a:pPr>
              <a:buFont typeface="Wingdings" panose="05000000000000000000" pitchFamily="2" charset="2"/>
              <a:buChar char="Ø"/>
            </a:pPr>
            <a:r>
              <a:rPr lang="en-US"/>
              <a:t>(i) Provides to the parties a </a:t>
            </a:r>
            <a:r>
              <a:rPr lang="en-US" b="1"/>
              <a:t>written notice</a:t>
            </a:r>
            <a:r>
              <a:rPr lang="en-US"/>
              <a:t> disclosing: the </a:t>
            </a:r>
            <a:r>
              <a:rPr lang="en-US" b="1"/>
              <a:t>allegations</a:t>
            </a:r>
            <a:r>
              <a:rPr lang="en-US"/>
              <a:t>, the </a:t>
            </a:r>
            <a:r>
              <a:rPr lang="en-US" b="1"/>
              <a:t>requirements of the informal resolution process</a:t>
            </a:r>
            <a:r>
              <a:rPr lang="en-US"/>
              <a:t> including the circumstances under which it precludes the parties from resuming a formal complaint arising from the same allegations, </a:t>
            </a:r>
          </a:p>
          <a:p>
            <a:pPr lvl="1"/>
            <a:r>
              <a:rPr lang="en-US"/>
              <a:t>provided, however, that </a:t>
            </a:r>
            <a:r>
              <a:rPr lang="en-US" b="1"/>
              <a:t>at any time prior to agreeing to a resolution</a:t>
            </a:r>
            <a:r>
              <a:rPr lang="en-US"/>
              <a:t>, any party has the </a:t>
            </a:r>
            <a:r>
              <a:rPr lang="en-US" b="1"/>
              <a:t>right to withdraw </a:t>
            </a:r>
            <a:r>
              <a:rPr lang="en-US"/>
              <a:t>from the informal resolution process and resume the grievance process with respect to the formal complaint, and </a:t>
            </a:r>
          </a:p>
          <a:p>
            <a:pPr lvl="1"/>
            <a:r>
              <a:rPr lang="en-US"/>
              <a:t>any </a:t>
            </a:r>
            <a:r>
              <a:rPr lang="en-US" b="1"/>
              <a:t>consequences</a:t>
            </a:r>
            <a:r>
              <a:rPr lang="en-US"/>
              <a:t> resulting from participating in the informal resolution process, including the records that will be maintained or could be shared; </a:t>
            </a:r>
          </a:p>
          <a:p>
            <a:pPr marL="609585" lvl="1" indent="0">
              <a:buNone/>
            </a:pPr>
            <a:endParaRPr lang="en-US"/>
          </a:p>
          <a:p>
            <a:pPr>
              <a:buFont typeface="Wingdings" panose="05000000000000000000" pitchFamily="2" charset="2"/>
              <a:buChar char="Ø"/>
            </a:pPr>
            <a:r>
              <a:rPr lang="en-US"/>
              <a:t>(ii) Obtains the parties’ </a:t>
            </a:r>
            <a:r>
              <a:rPr lang="en-US" b="1" u="sng"/>
              <a:t>voluntary</a:t>
            </a:r>
            <a:r>
              <a:rPr lang="en-US" b="1"/>
              <a:t>, written consent</a:t>
            </a:r>
            <a:r>
              <a:rPr lang="en-US"/>
              <a:t> to the informal resolution process; and</a:t>
            </a:r>
          </a:p>
          <a:p>
            <a:pPr marL="0" indent="0">
              <a:buNone/>
            </a:pPr>
            <a:endParaRPr lang="en-US"/>
          </a:p>
          <a:p>
            <a:pPr>
              <a:buFont typeface="Wingdings" panose="05000000000000000000" pitchFamily="2" charset="2"/>
              <a:buChar char="Ø"/>
            </a:pPr>
            <a:r>
              <a:rPr lang="en-US"/>
              <a:t>(iii) Does </a:t>
            </a:r>
            <a:r>
              <a:rPr lang="en-US" b="1">
                <a:solidFill>
                  <a:srgbClr val="FF0000"/>
                </a:solidFill>
              </a:rPr>
              <a:t>not</a:t>
            </a:r>
            <a:r>
              <a:rPr lang="en-US"/>
              <a:t> offer or facilitate an informal resolution process to resolve allegations that an </a:t>
            </a:r>
            <a:r>
              <a:rPr lang="en-US" b="1"/>
              <a:t>employee sexually harassed a student</a:t>
            </a:r>
            <a:r>
              <a:rPr lang="en-US"/>
              <a:t>.</a:t>
            </a:r>
          </a:p>
        </p:txBody>
      </p:sp>
    </p:spTree>
    <p:extLst>
      <p:ext uri="{BB962C8B-B14F-4D97-AF65-F5344CB8AC3E}">
        <p14:creationId xmlns:p14="http://schemas.microsoft.com/office/powerpoint/2010/main" val="379713673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300" y="274639"/>
            <a:ext cx="9107424" cy="1143000"/>
          </a:xfrm>
        </p:spPr>
        <p:txBody>
          <a:bodyPr anchor="b">
            <a:normAutofit/>
          </a:bodyPr>
          <a:lstStyle/>
          <a:p>
            <a:r>
              <a:rPr lang="en-US" b="1"/>
              <a:t>Written Notice of Allegations</a:t>
            </a:r>
          </a:p>
        </p:txBody>
      </p:sp>
      <p:sp>
        <p:nvSpPr>
          <p:cNvPr id="3" name="Content Placeholder 2"/>
          <p:cNvSpPr>
            <a:spLocks noGrp="1"/>
          </p:cNvSpPr>
          <p:nvPr>
            <p:ph idx="1"/>
          </p:nvPr>
        </p:nvSpPr>
        <p:spPr>
          <a:xfrm>
            <a:off x="2146300" y="1900237"/>
            <a:ext cx="9107424" cy="4170363"/>
          </a:xfrm>
        </p:spPr>
        <p:txBody>
          <a:bodyPr>
            <a:normAutofit/>
          </a:bodyPr>
          <a:lstStyle/>
          <a:p>
            <a:pPr>
              <a:lnSpc>
                <a:spcPct val="90000"/>
              </a:lnSpc>
            </a:pPr>
            <a:r>
              <a:rPr lang="en-US" sz="2933"/>
              <a:t>Identity of parties involved (if known)</a:t>
            </a:r>
          </a:p>
          <a:p>
            <a:pPr>
              <a:lnSpc>
                <a:spcPct val="90000"/>
              </a:lnSpc>
            </a:pPr>
            <a:r>
              <a:rPr lang="en-US" sz="2933"/>
              <a:t>Specific section of university’s policies that have allegedly been violated</a:t>
            </a:r>
          </a:p>
          <a:p>
            <a:pPr>
              <a:lnSpc>
                <a:spcPct val="90000"/>
              </a:lnSpc>
            </a:pPr>
            <a:r>
              <a:rPr lang="en-US" sz="2933"/>
              <a:t>Alleged conduct constituting misconduct </a:t>
            </a:r>
          </a:p>
          <a:p>
            <a:pPr>
              <a:lnSpc>
                <a:spcPct val="90000"/>
              </a:lnSpc>
            </a:pPr>
            <a:r>
              <a:rPr lang="en-US" sz="2933"/>
              <a:t>Date and location of alleged incident</a:t>
            </a:r>
          </a:p>
          <a:p>
            <a:pPr>
              <a:lnSpc>
                <a:spcPct val="90000"/>
              </a:lnSpc>
            </a:pPr>
            <a:r>
              <a:rPr lang="en-US" sz="2933"/>
              <a:t>Sufficient time for Respondent to prepare a response prior to any formal interviews or process </a:t>
            </a:r>
          </a:p>
          <a:p>
            <a:pPr>
              <a:lnSpc>
                <a:spcPct val="90000"/>
              </a:lnSpc>
            </a:pPr>
            <a:r>
              <a:rPr lang="en-US" sz="2933"/>
              <a:t>Background information regarding informal resolution process</a:t>
            </a:r>
          </a:p>
        </p:txBody>
      </p:sp>
    </p:spTree>
    <p:extLst>
      <p:ext uri="{BB962C8B-B14F-4D97-AF65-F5344CB8AC3E}">
        <p14:creationId xmlns:p14="http://schemas.microsoft.com/office/powerpoint/2010/main" val="110969280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242AE0-8441-4A28-BB47-ACDE3962EC17}"/>
              </a:ext>
            </a:extLst>
          </p:cNvPr>
          <p:cNvSpPr>
            <a:spLocks noGrp="1"/>
          </p:cNvSpPr>
          <p:nvPr>
            <p:ph type="title"/>
          </p:nvPr>
        </p:nvSpPr>
        <p:spPr>
          <a:xfrm>
            <a:off x="1422400" y="274639"/>
            <a:ext cx="9652000" cy="1143000"/>
          </a:xfrm>
        </p:spPr>
        <p:txBody>
          <a:bodyPr anchor="b">
            <a:normAutofit/>
          </a:bodyPr>
          <a:lstStyle/>
          <a:p>
            <a:pPr>
              <a:lnSpc>
                <a:spcPct val="90000"/>
              </a:lnSpc>
            </a:pPr>
            <a:r>
              <a:rPr lang="en-US" sz="3733"/>
              <a:t>34 C.F.R. § 106.45(b)(1)(iii) </a:t>
            </a:r>
            <a:br>
              <a:rPr lang="en-US" sz="3733"/>
            </a:br>
            <a:r>
              <a:rPr lang="en-US" sz="3733"/>
              <a:t>Conflict of Interest, Bias, &amp; Training</a:t>
            </a:r>
          </a:p>
        </p:txBody>
      </p:sp>
      <p:sp>
        <p:nvSpPr>
          <p:cNvPr id="3" name="Content Placeholder 2">
            <a:extLst>
              <a:ext uri="{FF2B5EF4-FFF2-40B4-BE49-F238E27FC236}">
                <a16:creationId xmlns:a16="http://schemas.microsoft.com/office/drawing/2014/main" xmlns="" id="{B92D4B62-AA0E-4D42-9C67-374BEEC03B53}"/>
              </a:ext>
            </a:extLst>
          </p:cNvPr>
          <p:cNvSpPr>
            <a:spLocks noGrp="1"/>
          </p:cNvSpPr>
          <p:nvPr>
            <p:ph idx="1"/>
          </p:nvPr>
        </p:nvSpPr>
        <p:spPr>
          <a:xfrm>
            <a:off x="1422400" y="1955800"/>
            <a:ext cx="9652000" cy="3911600"/>
          </a:xfrm>
        </p:spPr>
        <p:txBody>
          <a:bodyPr>
            <a:normAutofit/>
          </a:bodyPr>
          <a:lstStyle/>
          <a:p>
            <a:pPr>
              <a:lnSpc>
                <a:spcPct val="90000"/>
              </a:lnSpc>
              <a:spcBef>
                <a:spcPct val="0"/>
              </a:spcBef>
              <a:buFont typeface="Wingdings" panose="05000000000000000000" pitchFamily="2" charset="2"/>
              <a:buChar char="Ø"/>
            </a:pPr>
            <a:r>
              <a:rPr lang="en-US" sz="1733" b="1"/>
              <a:t>Conflict of Interest/Bias</a:t>
            </a:r>
            <a:r>
              <a:rPr lang="en-US" sz="1733"/>
              <a:t>: Require that any individual designated by a recipient as a Title IX Coordinator, investigator, decision-maker, </a:t>
            </a:r>
            <a:r>
              <a:rPr lang="en-US" sz="1733">
                <a:highlight>
                  <a:srgbClr val="FFFF00"/>
                </a:highlight>
              </a:rPr>
              <a:t>or any person designated by a recipient to facilitate an informal resolution process</a:t>
            </a:r>
            <a:r>
              <a:rPr lang="en-US" sz="1733"/>
              <a:t>, </a:t>
            </a:r>
            <a:r>
              <a:rPr lang="en-US" sz="1733" b="1"/>
              <a:t>not have a conflict of interest or bias for or against complainants or respondents generally or an individual complainant or respondent</a:t>
            </a:r>
            <a:r>
              <a:rPr lang="en-US" sz="1733"/>
              <a:t>. </a:t>
            </a:r>
          </a:p>
          <a:p>
            <a:pPr marL="0" indent="0">
              <a:lnSpc>
                <a:spcPct val="90000"/>
              </a:lnSpc>
              <a:spcBef>
                <a:spcPct val="0"/>
              </a:spcBef>
              <a:buNone/>
            </a:pPr>
            <a:endParaRPr lang="en-US" sz="1733"/>
          </a:p>
          <a:p>
            <a:pPr>
              <a:lnSpc>
                <a:spcPct val="90000"/>
              </a:lnSpc>
              <a:spcBef>
                <a:spcPct val="0"/>
              </a:spcBef>
              <a:buFont typeface="Wingdings" panose="05000000000000000000" pitchFamily="2" charset="2"/>
              <a:buChar char="Ø"/>
            </a:pPr>
            <a:r>
              <a:rPr lang="en-US" sz="1733" b="1"/>
              <a:t>Training: </a:t>
            </a:r>
            <a:r>
              <a:rPr lang="en-US" sz="1733"/>
              <a:t>A recipient must ensure that Title IX Coordinators, investigators, decision-makers, </a:t>
            </a:r>
            <a:r>
              <a:rPr lang="en-US" sz="1733">
                <a:highlight>
                  <a:srgbClr val="FFFF00"/>
                </a:highlight>
              </a:rPr>
              <a:t>and any person who facilitates an informal resolution process</a:t>
            </a:r>
            <a:r>
              <a:rPr lang="en-US" sz="1733"/>
              <a:t>, </a:t>
            </a:r>
            <a:r>
              <a:rPr lang="en-US" sz="1733" b="1"/>
              <a:t>receive training</a:t>
            </a:r>
            <a:r>
              <a:rPr lang="en-US" sz="1733"/>
              <a:t> on the </a:t>
            </a:r>
            <a:r>
              <a:rPr lang="en-US" sz="1733" b="1"/>
              <a:t>definition of sexual harassment</a:t>
            </a:r>
            <a:r>
              <a:rPr lang="en-US" sz="1733"/>
              <a:t> in § 106.30, the </a:t>
            </a:r>
            <a:r>
              <a:rPr lang="en-US" sz="1733" b="1"/>
              <a:t>scope of the recipient’s education program or activity</a:t>
            </a:r>
            <a:r>
              <a:rPr lang="en-US" sz="1733"/>
              <a:t>, how to conduct an </a:t>
            </a:r>
            <a:r>
              <a:rPr lang="en-US" sz="1733" b="1"/>
              <a:t>investigation and grievance process</a:t>
            </a:r>
            <a:r>
              <a:rPr lang="en-US" sz="1733"/>
              <a:t> </a:t>
            </a:r>
            <a:r>
              <a:rPr lang="en-US" sz="1733">
                <a:highlight>
                  <a:srgbClr val="FFFF00"/>
                </a:highlight>
              </a:rPr>
              <a:t>including</a:t>
            </a:r>
            <a:r>
              <a:rPr lang="en-US" sz="1733"/>
              <a:t> hearings, appeals, and </a:t>
            </a:r>
            <a:r>
              <a:rPr lang="en-US" sz="1733">
                <a:highlight>
                  <a:srgbClr val="FFFF00"/>
                </a:highlight>
              </a:rPr>
              <a:t>informal resolution processes</a:t>
            </a:r>
            <a:r>
              <a:rPr lang="en-US" sz="1733"/>
              <a:t>, as applicable, and </a:t>
            </a:r>
            <a:r>
              <a:rPr lang="en-US" sz="1733" b="1"/>
              <a:t>how to serve impartially</a:t>
            </a:r>
            <a:r>
              <a:rPr lang="en-US" sz="1733"/>
              <a:t>, including by avoiding prejudgment of the facts at issue, conflicts of interest, and bias. . . .</a:t>
            </a:r>
          </a:p>
          <a:p>
            <a:pPr>
              <a:lnSpc>
                <a:spcPct val="90000"/>
              </a:lnSpc>
              <a:spcBef>
                <a:spcPct val="0"/>
              </a:spcBef>
              <a:buFont typeface="Wingdings" panose="05000000000000000000" pitchFamily="2" charset="2"/>
              <a:buChar char="Ø"/>
            </a:pPr>
            <a:endParaRPr lang="en-US" sz="1733"/>
          </a:p>
          <a:p>
            <a:pPr>
              <a:lnSpc>
                <a:spcPct val="90000"/>
              </a:lnSpc>
              <a:spcBef>
                <a:spcPct val="0"/>
              </a:spcBef>
              <a:buFont typeface="Wingdings" panose="05000000000000000000" pitchFamily="2" charset="2"/>
              <a:buChar char="Ø"/>
            </a:pPr>
            <a:r>
              <a:rPr lang="en-US" sz="1733"/>
              <a:t>Any </a:t>
            </a:r>
            <a:r>
              <a:rPr lang="en-US" sz="1733" b="1"/>
              <a:t>materials</a:t>
            </a:r>
            <a:r>
              <a:rPr lang="en-US" sz="1733"/>
              <a:t> used to train Title IX Coordinators, investigators, decision-makers, </a:t>
            </a:r>
            <a:r>
              <a:rPr lang="en-US" sz="1733">
                <a:highlight>
                  <a:srgbClr val="FFFF00"/>
                </a:highlight>
              </a:rPr>
              <a:t>and any person who facilitates an informal resolution process</a:t>
            </a:r>
            <a:r>
              <a:rPr lang="en-US" sz="1733"/>
              <a:t>, </a:t>
            </a:r>
            <a:r>
              <a:rPr lang="en-US" sz="1733" b="1"/>
              <a:t>must not rely on sex stereotypes</a:t>
            </a:r>
            <a:r>
              <a:rPr lang="en-US" sz="1733"/>
              <a:t> and must promote impartial investigations and adjudications of formal complaints of sexual harassment;</a:t>
            </a:r>
          </a:p>
          <a:p>
            <a:pPr marL="0" indent="0">
              <a:lnSpc>
                <a:spcPct val="90000"/>
              </a:lnSpc>
              <a:buNone/>
            </a:pPr>
            <a:endParaRPr lang="en-US" sz="1733"/>
          </a:p>
        </p:txBody>
      </p:sp>
    </p:spTree>
    <p:extLst>
      <p:ext uri="{BB962C8B-B14F-4D97-AF65-F5344CB8AC3E}">
        <p14:creationId xmlns:p14="http://schemas.microsoft.com/office/powerpoint/2010/main" val="181047111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810C5A-3B74-49AA-B7E3-884A2D6063AD}"/>
              </a:ext>
            </a:extLst>
          </p:cNvPr>
          <p:cNvSpPr>
            <a:spLocks noGrp="1"/>
          </p:cNvSpPr>
          <p:nvPr>
            <p:ph type="title"/>
          </p:nvPr>
        </p:nvSpPr>
        <p:spPr/>
        <p:txBody>
          <a:bodyPr>
            <a:normAutofit fontScale="90000"/>
          </a:bodyPr>
          <a:lstStyle/>
          <a:p>
            <a:r>
              <a:rPr lang="en-US"/>
              <a:t>34 C.F.R. § 106.45(b)(1)(v) </a:t>
            </a:r>
            <a:br>
              <a:rPr lang="en-US"/>
            </a:br>
            <a:r>
              <a:rPr lang="en-US"/>
              <a:t>Grievance Process Requirements</a:t>
            </a:r>
          </a:p>
        </p:txBody>
      </p:sp>
      <p:sp>
        <p:nvSpPr>
          <p:cNvPr id="3" name="Content Placeholder 2">
            <a:extLst>
              <a:ext uri="{FF2B5EF4-FFF2-40B4-BE49-F238E27FC236}">
                <a16:creationId xmlns:a16="http://schemas.microsoft.com/office/drawing/2014/main" xmlns="" id="{0E1F9955-73D0-4D7E-A84B-6B25DBCF8D81}"/>
              </a:ext>
            </a:extLst>
          </p:cNvPr>
          <p:cNvSpPr>
            <a:spLocks noGrp="1"/>
          </p:cNvSpPr>
          <p:nvPr>
            <p:ph idx="1"/>
          </p:nvPr>
        </p:nvSpPr>
        <p:spPr>
          <a:xfrm>
            <a:off x="1625600" y="2006600"/>
            <a:ext cx="7515352" cy="4170363"/>
          </a:xfrm>
        </p:spPr>
        <p:txBody>
          <a:bodyPr>
            <a:normAutofit fontScale="70000" lnSpcReduction="20000"/>
          </a:bodyPr>
          <a:lstStyle/>
          <a:p>
            <a:pPr marL="0" indent="0">
              <a:buNone/>
            </a:pPr>
            <a:r>
              <a:rPr lang="en-US"/>
              <a:t>Include </a:t>
            </a:r>
            <a:r>
              <a:rPr lang="en-US" b="1"/>
              <a:t>reasonably prompt time frames</a:t>
            </a:r>
            <a:r>
              <a:rPr lang="en-US"/>
              <a:t> for conclusion of the grievance process, including reasonably prompt time frames for filing and resolving appeals </a:t>
            </a:r>
            <a:r>
              <a:rPr lang="en-US" b="1">
                <a:solidFill>
                  <a:srgbClr val="FF0000"/>
                </a:solidFill>
              </a:rPr>
              <a:t>and informal resolution processes </a:t>
            </a:r>
            <a:r>
              <a:rPr lang="en-US"/>
              <a:t>if the recipient offers informal resolution processes, and a process that allows for the temporary delay of the grievance process or the limited extension of time frames for </a:t>
            </a:r>
            <a:r>
              <a:rPr lang="en-US" b="1"/>
              <a:t>good cause </a:t>
            </a:r>
            <a:r>
              <a:rPr lang="en-US"/>
              <a:t>with written notice to the complainant and the respondent of the delay or extension and the reasons for the action. </a:t>
            </a:r>
          </a:p>
          <a:p>
            <a:pPr marL="0" indent="0">
              <a:buNone/>
            </a:pPr>
            <a:endParaRPr lang="en-US" sz="2267"/>
          </a:p>
          <a:p>
            <a:pPr marL="0" indent="0">
              <a:buNone/>
            </a:pPr>
            <a:r>
              <a:rPr lang="en-US" b="1"/>
              <a:t>Good cause </a:t>
            </a:r>
            <a:r>
              <a:rPr lang="en-US"/>
              <a:t>may include considerations such as the absence of a party, a party’s advisor, or a witness; concurrent law enforcement activity; or the need for language assistance or accommodation of disabilities;</a:t>
            </a:r>
          </a:p>
        </p:txBody>
      </p:sp>
      <p:pic>
        <p:nvPicPr>
          <p:cNvPr id="5" name="Picture 4" descr="A close up of a logo&#10;&#10;Description automatically generated">
            <a:extLst>
              <a:ext uri="{FF2B5EF4-FFF2-40B4-BE49-F238E27FC236}">
                <a16:creationId xmlns:a16="http://schemas.microsoft.com/office/drawing/2014/main" xmlns="" id="{5B158BFD-4F38-44AB-97D8-B7155380854B}"/>
              </a:ext>
            </a:extLst>
          </p:cNvPr>
          <p:cNvPicPr>
            <a:picLocks noChangeAspect="1"/>
          </p:cNvPicPr>
          <p:nvPr/>
        </p:nvPicPr>
        <p:blipFill>
          <a:blip r:embed="rId2"/>
          <a:srcRect/>
          <a:stretch>
            <a:fillRect/>
          </a:stretch>
        </p:blipFill>
        <p:spPr>
          <a:xfrm>
            <a:off x="9140952" y="2311400"/>
            <a:ext cx="2991080" cy="2991080"/>
          </a:xfrm>
          <a:prstGeom prst="rect">
            <a:avLst/>
          </a:prstGeom>
        </p:spPr>
      </p:pic>
    </p:spTree>
    <p:extLst>
      <p:ext uri="{BB962C8B-B14F-4D97-AF65-F5344CB8AC3E}">
        <p14:creationId xmlns:p14="http://schemas.microsoft.com/office/powerpoint/2010/main" val="96309105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D3FBF3-D096-4FDB-89A3-E4995E69B421}"/>
              </a:ext>
            </a:extLst>
          </p:cNvPr>
          <p:cNvSpPr>
            <a:spLocks noGrp="1"/>
          </p:cNvSpPr>
          <p:nvPr>
            <p:ph type="title"/>
          </p:nvPr>
        </p:nvSpPr>
        <p:spPr/>
        <p:txBody>
          <a:bodyPr>
            <a:normAutofit fontScale="90000"/>
          </a:bodyPr>
          <a:lstStyle/>
          <a:p>
            <a:r>
              <a:rPr lang="en-US"/>
              <a:t>34 C.F.R. § 106.45(b)(2)(9)</a:t>
            </a:r>
            <a:br>
              <a:rPr lang="en-US"/>
            </a:br>
            <a:r>
              <a:rPr lang="en-US"/>
              <a:t>Voluntary Participation </a:t>
            </a:r>
          </a:p>
        </p:txBody>
      </p:sp>
      <p:sp>
        <p:nvSpPr>
          <p:cNvPr id="3" name="Content Placeholder 2">
            <a:extLst>
              <a:ext uri="{FF2B5EF4-FFF2-40B4-BE49-F238E27FC236}">
                <a16:creationId xmlns:a16="http://schemas.microsoft.com/office/drawing/2014/main" xmlns="" id="{EC3D427C-68B5-4A75-B01E-18992C2927DD}"/>
              </a:ext>
            </a:extLst>
          </p:cNvPr>
          <p:cNvSpPr>
            <a:spLocks noGrp="1"/>
          </p:cNvSpPr>
          <p:nvPr>
            <p:ph idx="1"/>
          </p:nvPr>
        </p:nvSpPr>
        <p:spPr/>
        <p:txBody>
          <a:bodyPr>
            <a:normAutofit fontScale="85000" lnSpcReduction="20000"/>
          </a:bodyPr>
          <a:lstStyle/>
          <a:p>
            <a:pPr marL="0" indent="0">
              <a:buNone/>
            </a:pPr>
            <a:r>
              <a:rPr lang="en-US"/>
              <a:t>“A recipient </a:t>
            </a:r>
            <a:r>
              <a:rPr lang="en-US" b="1">
                <a:solidFill>
                  <a:srgbClr val="FF0000"/>
                </a:solidFill>
              </a:rPr>
              <a:t>may not </a:t>
            </a:r>
            <a:r>
              <a:rPr lang="en-US"/>
              <a:t>require </a:t>
            </a:r>
            <a:r>
              <a:rPr lang="en-US" b="1"/>
              <a:t>as a condition </a:t>
            </a:r>
            <a:r>
              <a:rPr lang="en-US"/>
              <a:t>of </a:t>
            </a:r>
          </a:p>
          <a:p>
            <a:pPr>
              <a:buFont typeface="Wingdings" panose="05000000000000000000" pitchFamily="2" charset="2"/>
              <a:buChar char="§"/>
            </a:pPr>
            <a:r>
              <a:rPr lang="en-US"/>
              <a:t>enrollment or continuing enrollment, </a:t>
            </a:r>
          </a:p>
          <a:p>
            <a:pPr>
              <a:buFont typeface="Wingdings" panose="05000000000000000000" pitchFamily="2" charset="2"/>
              <a:buChar char="§"/>
            </a:pPr>
            <a:r>
              <a:rPr lang="en-US"/>
              <a:t>or employment or continuing employment, </a:t>
            </a:r>
          </a:p>
          <a:p>
            <a:pPr>
              <a:buFont typeface="Wingdings" panose="05000000000000000000" pitchFamily="2" charset="2"/>
              <a:buChar char="§"/>
            </a:pPr>
            <a:r>
              <a:rPr lang="en-US"/>
              <a:t>or enjoyment of any other right, </a:t>
            </a:r>
          </a:p>
          <a:p>
            <a:pPr marL="0" indent="0">
              <a:buNone/>
            </a:pPr>
            <a:r>
              <a:rPr lang="en-US"/>
              <a:t>waiver of the right to an investigation and adjudication of formal complaints of sexual harassment consistent with this section. </a:t>
            </a:r>
          </a:p>
          <a:p>
            <a:pPr marL="0" indent="0">
              <a:buNone/>
            </a:pPr>
            <a:endParaRPr lang="en-US"/>
          </a:p>
          <a:p>
            <a:pPr marL="0" indent="0">
              <a:buNone/>
            </a:pPr>
            <a:r>
              <a:rPr lang="en-US"/>
              <a:t>Similarly, a recipient </a:t>
            </a:r>
            <a:r>
              <a:rPr lang="en-US" b="1">
                <a:solidFill>
                  <a:srgbClr val="FF0000"/>
                </a:solidFill>
              </a:rPr>
              <a:t>may not </a:t>
            </a:r>
            <a:r>
              <a:rPr lang="en-US"/>
              <a:t>require the parties to participate in an informal resolution process under this section and </a:t>
            </a:r>
            <a:r>
              <a:rPr lang="en-US" b="1">
                <a:solidFill>
                  <a:srgbClr val="FF0000"/>
                </a:solidFill>
              </a:rPr>
              <a:t>may not </a:t>
            </a:r>
            <a:r>
              <a:rPr lang="en-US"/>
              <a:t>offer an informal resolution process </a:t>
            </a:r>
            <a:r>
              <a:rPr lang="en-US" b="1">
                <a:solidFill>
                  <a:srgbClr val="FF0000"/>
                </a:solidFill>
              </a:rPr>
              <a:t>unless</a:t>
            </a:r>
            <a:r>
              <a:rPr lang="en-US" b="1"/>
              <a:t> a formal complaint is filed</a:t>
            </a:r>
            <a:r>
              <a:rPr lang="en-US"/>
              <a:t>.” </a:t>
            </a:r>
          </a:p>
        </p:txBody>
      </p:sp>
    </p:spTree>
    <p:extLst>
      <p:ext uri="{BB962C8B-B14F-4D97-AF65-F5344CB8AC3E}">
        <p14:creationId xmlns:p14="http://schemas.microsoft.com/office/powerpoint/2010/main" val="407102322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300" y="274639"/>
            <a:ext cx="9107424" cy="1143000"/>
          </a:xfrm>
        </p:spPr>
        <p:txBody>
          <a:bodyPr vert="horz" lIns="48768" tIns="24384" rIns="48768" bIns="24384" rtlCol="0" anchor="b">
            <a:normAutofit/>
          </a:bodyPr>
          <a:lstStyle/>
          <a:p>
            <a:pPr>
              <a:lnSpc>
                <a:spcPct val="90000"/>
              </a:lnSpc>
            </a:pPr>
            <a:r>
              <a:rPr lang="en-US" sz="3733"/>
              <a:t>How Do We Ensure Participation is  Voluntary? </a:t>
            </a:r>
          </a:p>
        </p:txBody>
      </p:sp>
      <p:sp>
        <p:nvSpPr>
          <p:cNvPr id="3" name="TextBox 2"/>
          <p:cNvSpPr txBox="1"/>
          <p:nvPr/>
        </p:nvSpPr>
        <p:spPr>
          <a:xfrm>
            <a:off x="2146300" y="1900237"/>
            <a:ext cx="9107424" cy="4170363"/>
          </a:xfrm>
          <a:prstGeom prst="rect">
            <a:avLst/>
          </a:prstGeom>
        </p:spPr>
        <p:txBody>
          <a:bodyPr vert="horz" lIns="0" tIns="0" rIns="0" bIns="0" rtlCol="0">
            <a:normAutofit/>
          </a:bodyPr>
          <a:lstStyle/>
          <a:p>
            <a:pPr marL="380990" indent="-380990" defTabSz="1219170">
              <a:lnSpc>
                <a:spcPct val="90000"/>
              </a:lnSpc>
              <a:spcBef>
                <a:spcPct val="20000"/>
              </a:spcBef>
              <a:buFont typeface="Arial" panose="020B0604020202020204" pitchFamily="34" charset="0"/>
              <a:buChar char="•"/>
              <a:defRPr/>
            </a:pPr>
            <a:r>
              <a:rPr lang="en-US" sz="2267">
                <a:solidFill>
                  <a:srgbClr val="FFFFFF"/>
                </a:solidFill>
                <a:latin typeface="Calibri"/>
              </a:rPr>
              <a:t>Educate the parties and the community about informal resolution options </a:t>
            </a:r>
          </a:p>
          <a:p>
            <a:pPr marL="380990" indent="-380990" defTabSz="1219170">
              <a:lnSpc>
                <a:spcPct val="90000"/>
              </a:lnSpc>
              <a:spcBef>
                <a:spcPct val="20000"/>
              </a:spcBef>
              <a:buFont typeface="Arial" panose="020B0604020202020204" pitchFamily="34" charset="0"/>
              <a:buChar char="•"/>
              <a:defRPr/>
            </a:pPr>
            <a:r>
              <a:rPr lang="en-US" sz="2267">
                <a:solidFill>
                  <a:srgbClr val="FFFFFF"/>
                </a:solidFill>
                <a:latin typeface="Calibri"/>
              </a:rPr>
              <a:t>Provide Notice of Rights &amp; Options, such as:  </a:t>
            </a:r>
          </a:p>
          <a:p>
            <a:pPr marL="990575" lvl="1" indent="-380990" defTabSz="1219170">
              <a:lnSpc>
                <a:spcPct val="90000"/>
              </a:lnSpc>
              <a:spcBef>
                <a:spcPct val="20000"/>
              </a:spcBef>
              <a:buFont typeface="Arial" panose="020B0604020202020204" pitchFamily="34" charset="0"/>
              <a:buChar char="•"/>
              <a:defRPr/>
            </a:pPr>
            <a:r>
              <a:rPr lang="en-US" sz="2267">
                <a:solidFill>
                  <a:srgbClr val="FFFFFF"/>
                </a:solidFill>
                <a:latin typeface="Calibri"/>
              </a:rPr>
              <a:t>Whether and when the process can be terminated</a:t>
            </a:r>
          </a:p>
          <a:p>
            <a:pPr marL="990575" lvl="1" indent="-380990" defTabSz="1219170">
              <a:lnSpc>
                <a:spcPct val="90000"/>
              </a:lnSpc>
              <a:spcBef>
                <a:spcPct val="20000"/>
              </a:spcBef>
              <a:buFont typeface="Arial" panose="020B0604020202020204" pitchFamily="34" charset="0"/>
              <a:buChar char="•"/>
              <a:defRPr/>
            </a:pPr>
            <a:r>
              <a:rPr lang="en-US" sz="2267">
                <a:solidFill>
                  <a:srgbClr val="FFFFFF"/>
                </a:solidFill>
                <a:latin typeface="Calibri"/>
              </a:rPr>
              <a:t>Whether information shared can be used in subsequent conduct matters </a:t>
            </a:r>
          </a:p>
          <a:p>
            <a:pPr marL="990575" lvl="1" indent="-380990" defTabSz="1219170">
              <a:lnSpc>
                <a:spcPct val="90000"/>
              </a:lnSpc>
              <a:spcBef>
                <a:spcPct val="20000"/>
              </a:spcBef>
              <a:buFont typeface="Arial" panose="020B0604020202020204" pitchFamily="34" charset="0"/>
              <a:buChar char="•"/>
              <a:defRPr/>
            </a:pPr>
            <a:r>
              <a:rPr lang="en-US" sz="2267">
                <a:solidFill>
                  <a:srgbClr val="FFFFFF"/>
                </a:solidFill>
                <a:latin typeface="Calibri"/>
              </a:rPr>
              <a:t>How RJ differs from formal investigation and adjudication</a:t>
            </a:r>
          </a:p>
          <a:p>
            <a:pPr marL="990575" lvl="1" indent="-380990" defTabSz="1219170">
              <a:lnSpc>
                <a:spcPct val="90000"/>
              </a:lnSpc>
              <a:spcBef>
                <a:spcPct val="20000"/>
              </a:spcBef>
              <a:buFont typeface="Arial" panose="020B0604020202020204" pitchFamily="34" charset="0"/>
              <a:buChar char="•"/>
              <a:defRPr/>
            </a:pPr>
            <a:r>
              <a:rPr lang="en-US" sz="2267">
                <a:solidFill>
                  <a:srgbClr val="FFFFFF"/>
                </a:solidFill>
                <a:latin typeface="Calibri"/>
              </a:rPr>
              <a:t>Whether the process involves face-to-face interaction</a:t>
            </a:r>
          </a:p>
          <a:p>
            <a:pPr marL="380990" indent="-380990" defTabSz="1219170">
              <a:lnSpc>
                <a:spcPct val="90000"/>
              </a:lnSpc>
              <a:spcBef>
                <a:spcPct val="20000"/>
              </a:spcBef>
              <a:buFont typeface="Arial" panose="020B0604020202020204" pitchFamily="34" charset="0"/>
              <a:buChar char="•"/>
              <a:defRPr/>
            </a:pPr>
            <a:r>
              <a:rPr lang="en-US" sz="2267">
                <a:solidFill>
                  <a:srgbClr val="FFFFFF"/>
                </a:solidFill>
                <a:latin typeface="Calibri"/>
              </a:rPr>
              <a:t>Participation contingent on successful completion of preparatory meetings</a:t>
            </a:r>
          </a:p>
          <a:p>
            <a:pPr marL="380990" indent="-380990" defTabSz="1219170">
              <a:lnSpc>
                <a:spcPct val="90000"/>
              </a:lnSpc>
              <a:spcBef>
                <a:spcPct val="20000"/>
              </a:spcBef>
              <a:buFont typeface="Arial" panose="020B0604020202020204" pitchFamily="34" charset="0"/>
              <a:buChar char="•"/>
              <a:defRPr/>
            </a:pPr>
            <a:r>
              <a:rPr lang="en-US" sz="2267">
                <a:solidFill>
                  <a:srgbClr val="FFFFFF"/>
                </a:solidFill>
                <a:latin typeface="Calibri"/>
              </a:rPr>
              <a:t>Require parties to sign a Participation Agreement</a:t>
            </a:r>
          </a:p>
          <a:p>
            <a:pPr marL="380990" indent="-380990" defTabSz="1219170">
              <a:lnSpc>
                <a:spcPct val="90000"/>
              </a:lnSpc>
              <a:spcBef>
                <a:spcPct val="20000"/>
              </a:spcBef>
              <a:buFont typeface="Arial" panose="020B0604020202020204" pitchFamily="34" charset="0"/>
              <a:buChar char="•"/>
              <a:defRPr/>
            </a:pPr>
            <a:r>
              <a:rPr lang="en-US" sz="2267">
                <a:solidFill>
                  <a:srgbClr val="FFFFFF"/>
                </a:solidFill>
                <a:latin typeface="Calibri"/>
              </a:rPr>
              <a:t>Frequent check-ins and monitoring </a:t>
            </a:r>
          </a:p>
        </p:txBody>
      </p:sp>
    </p:spTree>
    <p:extLst>
      <p:ext uri="{BB962C8B-B14F-4D97-AF65-F5344CB8AC3E}">
        <p14:creationId xmlns:p14="http://schemas.microsoft.com/office/powerpoint/2010/main" val="328170915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300" y="274639"/>
            <a:ext cx="9107424" cy="1143000"/>
          </a:xfrm>
        </p:spPr>
        <p:txBody>
          <a:bodyPr anchor="b">
            <a:normAutofit/>
          </a:bodyPr>
          <a:lstStyle/>
          <a:p>
            <a:pPr>
              <a:lnSpc>
                <a:spcPct val="90000"/>
              </a:lnSpc>
            </a:pPr>
            <a:r>
              <a:rPr lang="en-US" sz="3733"/>
              <a:t>Final Informal Resolution Agreement</a:t>
            </a:r>
          </a:p>
        </p:txBody>
      </p:sp>
      <p:sp>
        <p:nvSpPr>
          <p:cNvPr id="3" name="Content Placeholder 2"/>
          <p:cNvSpPr>
            <a:spLocks noGrp="1"/>
          </p:cNvSpPr>
          <p:nvPr>
            <p:ph idx="1"/>
          </p:nvPr>
        </p:nvSpPr>
        <p:spPr>
          <a:xfrm>
            <a:off x="2146300" y="1900237"/>
            <a:ext cx="9107424" cy="4170363"/>
          </a:xfrm>
        </p:spPr>
        <p:txBody>
          <a:bodyPr>
            <a:normAutofit/>
          </a:bodyPr>
          <a:lstStyle/>
          <a:p>
            <a:pPr marL="0" indent="0">
              <a:buNone/>
            </a:pPr>
            <a:r>
              <a:rPr lang="en-US"/>
              <a:t>Potential elements of final resolution agreement include: </a:t>
            </a:r>
          </a:p>
          <a:p>
            <a:r>
              <a:rPr lang="en-US"/>
              <a:t>Procedural Background </a:t>
            </a:r>
          </a:p>
          <a:p>
            <a:r>
              <a:rPr lang="en-US"/>
              <a:t>Sanctions and/or other remediation measures</a:t>
            </a:r>
          </a:p>
          <a:p>
            <a:r>
              <a:rPr lang="en-US"/>
              <a:t>Confidentiality agreement/limitations</a:t>
            </a:r>
          </a:p>
          <a:p>
            <a:r>
              <a:rPr lang="en-US"/>
              <a:t>Consequences for breach </a:t>
            </a:r>
          </a:p>
          <a:p>
            <a:endParaRPr lang="en-US"/>
          </a:p>
        </p:txBody>
      </p:sp>
    </p:spTree>
    <p:extLst>
      <p:ext uri="{BB962C8B-B14F-4D97-AF65-F5344CB8AC3E}">
        <p14:creationId xmlns:p14="http://schemas.microsoft.com/office/powerpoint/2010/main" val="264993317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0" y="274639"/>
            <a:ext cx="9107424" cy="1143000"/>
          </a:xfrm>
        </p:spPr>
        <p:txBody>
          <a:bodyPr anchor="b">
            <a:normAutofit/>
          </a:bodyPr>
          <a:lstStyle/>
          <a:p>
            <a:pPr>
              <a:lnSpc>
                <a:spcPct val="90000"/>
              </a:lnSpc>
            </a:pPr>
            <a:r>
              <a:rPr lang="en-US" sz="3733"/>
              <a:t>Informal Resolution is </a:t>
            </a:r>
            <a:r>
              <a:rPr lang="en-US" sz="3733" u="sng"/>
              <a:t>Not</a:t>
            </a:r>
            <a:r>
              <a:rPr lang="en-US" sz="3733"/>
              <a:t> for All Cases.</a:t>
            </a:r>
          </a:p>
        </p:txBody>
      </p:sp>
      <p:sp>
        <p:nvSpPr>
          <p:cNvPr id="3" name="Content Placeholder 2"/>
          <p:cNvSpPr>
            <a:spLocks noGrp="1"/>
          </p:cNvSpPr>
          <p:nvPr>
            <p:ph idx="1"/>
          </p:nvPr>
        </p:nvSpPr>
        <p:spPr>
          <a:xfrm>
            <a:off x="2159000" y="1900237"/>
            <a:ext cx="9115552" cy="4170363"/>
          </a:xfrm>
        </p:spPr>
        <p:txBody>
          <a:bodyPr>
            <a:normAutofit/>
          </a:bodyPr>
          <a:lstStyle/>
          <a:p>
            <a:pPr marL="0" indent="0">
              <a:lnSpc>
                <a:spcPct val="90000"/>
              </a:lnSpc>
              <a:spcAft>
                <a:spcPts val="800"/>
              </a:spcAft>
              <a:buNone/>
            </a:pPr>
            <a:r>
              <a:rPr lang="en-US" sz="2533"/>
              <a:t>Factors to consider: </a:t>
            </a:r>
          </a:p>
          <a:p>
            <a:pPr>
              <a:lnSpc>
                <a:spcPct val="90000"/>
              </a:lnSpc>
            </a:pPr>
            <a:r>
              <a:rPr lang="en-US" sz="2533"/>
              <a:t>The nature of the alleged offense </a:t>
            </a:r>
          </a:p>
          <a:p>
            <a:pPr>
              <a:lnSpc>
                <a:spcPct val="90000"/>
              </a:lnSpc>
            </a:pPr>
            <a:r>
              <a:rPr lang="en-US" sz="2533"/>
              <a:t>Whether there is an ongoing threat of harm or safety to the campus community (e.g., use of a weapon)</a:t>
            </a:r>
          </a:p>
          <a:p>
            <a:pPr>
              <a:lnSpc>
                <a:spcPct val="90000"/>
              </a:lnSpc>
            </a:pPr>
            <a:r>
              <a:rPr lang="en-US" sz="2533"/>
              <a:t>Whether alleged respondent is a repeat offender</a:t>
            </a:r>
          </a:p>
          <a:p>
            <a:pPr>
              <a:lnSpc>
                <a:spcPct val="90000"/>
              </a:lnSpc>
            </a:pPr>
            <a:r>
              <a:rPr lang="en-US" sz="2533"/>
              <a:t>Whether the person alleged to have caused the harm is participating in good faith</a:t>
            </a:r>
          </a:p>
          <a:p>
            <a:pPr marL="0" indent="0">
              <a:lnSpc>
                <a:spcPct val="90000"/>
              </a:lnSpc>
              <a:buNone/>
            </a:pPr>
            <a:endParaRPr lang="en-US" sz="2533"/>
          </a:p>
          <a:p>
            <a:pPr marL="0" indent="0">
              <a:lnSpc>
                <a:spcPct val="90000"/>
              </a:lnSpc>
              <a:buNone/>
            </a:pPr>
            <a:r>
              <a:rPr lang="en-US" sz="2533" b="1"/>
              <a:t>Remember: </a:t>
            </a:r>
            <a:r>
              <a:rPr lang="en-US" sz="2533"/>
              <a:t>Traditional investigative/adjudicative processes should be used when an accused student </a:t>
            </a:r>
            <a:r>
              <a:rPr lang="en-US" sz="2533" i="1"/>
              <a:t>denies </a:t>
            </a:r>
            <a:r>
              <a:rPr lang="en-US" sz="2533"/>
              <a:t>responsibility. </a:t>
            </a:r>
          </a:p>
        </p:txBody>
      </p:sp>
    </p:spTree>
    <p:extLst>
      <p:ext uri="{BB962C8B-B14F-4D97-AF65-F5344CB8AC3E}">
        <p14:creationId xmlns:p14="http://schemas.microsoft.com/office/powerpoint/2010/main" val="36400458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C7D25A-F75C-4C5F-B2E0-3A3C0684D0D5}"/>
              </a:ext>
            </a:extLst>
          </p:cNvPr>
          <p:cNvSpPr>
            <a:spLocks noGrp="1"/>
          </p:cNvSpPr>
          <p:nvPr>
            <p:ph type="title"/>
          </p:nvPr>
        </p:nvSpPr>
        <p:spPr>
          <a:xfrm>
            <a:off x="609600" y="274637"/>
            <a:ext cx="10972800" cy="1143000"/>
          </a:xfrm>
        </p:spPr>
        <p:txBody>
          <a:bodyPr wrap="square" anchor="ctr">
            <a:normAutofit/>
          </a:bodyPr>
          <a:lstStyle/>
          <a:p>
            <a:pPr>
              <a:lnSpc>
                <a:spcPct val="90000"/>
              </a:lnSpc>
            </a:pPr>
            <a:r>
              <a:rPr lang="en-US" sz="4133" b="1"/>
              <a:t>What is Covered: Pre-Hearing Conference</a:t>
            </a:r>
          </a:p>
        </p:txBody>
      </p:sp>
      <p:sp>
        <p:nvSpPr>
          <p:cNvPr id="3" name="Content Placeholder 2">
            <a:extLst>
              <a:ext uri="{FF2B5EF4-FFF2-40B4-BE49-F238E27FC236}">
                <a16:creationId xmlns:a16="http://schemas.microsoft.com/office/drawing/2014/main" xmlns="" id="{3B1ECC1A-3FEC-4AB4-8E71-A750BCB60A28}"/>
              </a:ext>
            </a:extLst>
          </p:cNvPr>
          <p:cNvSpPr>
            <a:spLocks noGrp="1"/>
          </p:cNvSpPr>
          <p:nvPr>
            <p:ph sz="half" idx="1"/>
          </p:nvPr>
        </p:nvSpPr>
        <p:spPr>
          <a:xfrm>
            <a:off x="406400" y="1417637"/>
            <a:ext cx="6705600" cy="5262563"/>
          </a:xfrm>
        </p:spPr>
        <p:txBody>
          <a:bodyPr wrap="square" anchor="t">
            <a:normAutofit/>
          </a:bodyPr>
          <a:lstStyle/>
          <a:p>
            <a:pPr>
              <a:lnSpc>
                <a:spcPct val="90000"/>
              </a:lnSpc>
            </a:pPr>
            <a:r>
              <a:rPr lang="en-US" sz="2667"/>
              <a:t>Discuss the hearing procedures with the parties</a:t>
            </a:r>
          </a:p>
          <a:p>
            <a:pPr>
              <a:lnSpc>
                <a:spcPct val="90000"/>
              </a:lnSpc>
            </a:pPr>
            <a:r>
              <a:rPr lang="en-US" sz="2667"/>
              <a:t>Address matters raised in the parties’ written responses to the investigation report</a:t>
            </a:r>
          </a:p>
          <a:p>
            <a:pPr>
              <a:lnSpc>
                <a:spcPct val="90000"/>
              </a:lnSpc>
            </a:pPr>
            <a:r>
              <a:rPr lang="en-US" sz="2667"/>
              <a:t>Discuss whether any stipulations may be made to expedite the hearing</a:t>
            </a:r>
          </a:p>
          <a:p>
            <a:pPr>
              <a:lnSpc>
                <a:spcPct val="90000"/>
              </a:lnSpc>
            </a:pPr>
            <a:r>
              <a:rPr lang="en-US" sz="2667"/>
              <a:t>Discuss the witnesses the parties have requested be served with notices of attendance and/or witnesses the parties plan to bring to the hearing without a notice of attendance</a:t>
            </a:r>
          </a:p>
        </p:txBody>
      </p:sp>
      <p:pic>
        <p:nvPicPr>
          <p:cNvPr id="10" name="Picture Placeholder 9" descr="A close up of a piece of paper&#10;&#10;Description automatically generated">
            <a:extLst>
              <a:ext uri="{FF2B5EF4-FFF2-40B4-BE49-F238E27FC236}">
                <a16:creationId xmlns:a16="http://schemas.microsoft.com/office/drawing/2014/main" xmlns="" id="{F8F4235E-B997-4499-9DCC-798CD1B32E99}"/>
              </a:ext>
            </a:extLst>
          </p:cNvPr>
          <p:cNvPicPr>
            <a:picLocks noGrp="1" noChangeAspect="1"/>
          </p:cNvPicPr>
          <p:nvPr>
            <p:ph sz="half" idx="2"/>
          </p:nvPr>
        </p:nvPicPr>
        <p:blipFill>
          <a:blip r:embed="rId2"/>
          <a:srcRect l="9960" r="12708" b="3"/>
          <a:stretch>
            <a:fillRect/>
          </a:stretch>
        </p:blipFill>
        <p:spPr>
          <a:xfrm>
            <a:off x="7422967" y="1661160"/>
            <a:ext cx="4206605" cy="3535680"/>
          </a:xfrm>
          <a:noFill/>
        </p:spPr>
      </p:pic>
    </p:spTree>
    <p:extLst>
      <p:ext uri="{BB962C8B-B14F-4D97-AF65-F5344CB8AC3E}">
        <p14:creationId xmlns:p14="http://schemas.microsoft.com/office/powerpoint/2010/main" val="2448046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During the Hearing</a:t>
            </a:r>
          </a:p>
        </p:txBody>
      </p:sp>
      <p:sp>
        <p:nvSpPr>
          <p:cNvPr id="3" name="Content Placeholder 2"/>
          <p:cNvSpPr>
            <a:spLocks noGrp="1"/>
          </p:cNvSpPr>
          <p:nvPr>
            <p:ph idx="1"/>
          </p:nvPr>
        </p:nvSpPr>
        <p:spPr>
          <a:xfrm>
            <a:off x="508000" y="1600201"/>
            <a:ext cx="11074400" cy="4876799"/>
          </a:xfrm>
        </p:spPr>
        <p:txBody>
          <a:bodyPr>
            <a:normAutofit fontScale="85000" lnSpcReduction="20000"/>
          </a:bodyPr>
          <a:lstStyle/>
          <a:p>
            <a:r>
              <a:rPr lang="en-US"/>
              <a:t>In an in-person hearing, plan for parties to enter and exit the room separately (with their advisor, etc.). Give them enough time to vacate hallways, etc. </a:t>
            </a:r>
          </a:p>
          <a:p>
            <a:r>
              <a:rPr lang="en-US"/>
              <a:t>Discuss how the parties can request breaks and expectations during breaks. </a:t>
            </a:r>
          </a:p>
          <a:p>
            <a:pPr lvl="1">
              <a:buFont typeface="Wingdings" panose="05000000000000000000" pitchFamily="2" charset="2"/>
              <a:buChar char="Ø"/>
            </a:pPr>
            <a:r>
              <a:rPr lang="en-US"/>
              <a:t>Put into the script at the beginning.</a:t>
            </a:r>
          </a:p>
          <a:p>
            <a:pPr lvl="1">
              <a:buFont typeface="Wingdings" panose="05000000000000000000" pitchFamily="2" charset="2"/>
              <a:buChar char="Ø"/>
            </a:pPr>
            <a:r>
              <a:rPr lang="en-US"/>
              <a:t>Plan for a break every 60-90 minutes, if the parties do not ask for one.</a:t>
            </a:r>
          </a:p>
          <a:p>
            <a:r>
              <a:rPr lang="en-US"/>
              <a:t>Know when to stop.</a:t>
            </a:r>
          </a:p>
          <a:p>
            <a:endParaRPr lang="en-US"/>
          </a:p>
        </p:txBody>
      </p:sp>
    </p:spTree>
    <p:extLst>
      <p:ext uri="{BB962C8B-B14F-4D97-AF65-F5344CB8AC3E}">
        <p14:creationId xmlns:p14="http://schemas.microsoft.com/office/powerpoint/2010/main" val="15291714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During the Hearing</a:t>
            </a:r>
          </a:p>
        </p:txBody>
      </p:sp>
      <p:sp>
        <p:nvSpPr>
          <p:cNvPr id="3" name="Content Placeholder 2"/>
          <p:cNvSpPr>
            <a:spLocks noGrp="1"/>
          </p:cNvSpPr>
          <p:nvPr>
            <p:ph idx="1"/>
          </p:nvPr>
        </p:nvSpPr>
        <p:spPr>
          <a:xfrm>
            <a:off x="304800" y="1417638"/>
            <a:ext cx="11277600" cy="4708527"/>
          </a:xfrm>
        </p:spPr>
        <p:txBody>
          <a:bodyPr>
            <a:normAutofit fontScale="92500" lnSpcReduction="20000"/>
          </a:bodyPr>
          <a:lstStyle/>
          <a:p>
            <a:pPr marL="0" indent="0">
              <a:buNone/>
            </a:pPr>
            <a:r>
              <a:rPr lang="en-US"/>
              <a:t>Evaluating questions</a:t>
            </a:r>
          </a:p>
          <a:p>
            <a:pPr lvl="1"/>
            <a:r>
              <a:rPr lang="en-US"/>
              <a:t>Hearing officer must evaluate each question prior to the participant answering for relevancy and/or appropriateness (e.g. sexual history)</a:t>
            </a:r>
          </a:p>
          <a:p>
            <a:pPr lvl="1"/>
            <a:r>
              <a:rPr lang="en-US"/>
              <a:t>If a question is deemed irrelevant, hearing officer must state the rationale for that decision.</a:t>
            </a:r>
          </a:p>
          <a:p>
            <a:pPr lvl="2"/>
            <a:r>
              <a:rPr lang="en-US"/>
              <a:t>Consider making a written notation of the question, denial, and rationale for the record</a:t>
            </a:r>
          </a:p>
          <a:p>
            <a:pPr lvl="2"/>
            <a:r>
              <a:rPr lang="en-US"/>
              <a:t>Not everyone asks questions well.  A poorly worded question, in and of itself, is not a reason to not ask it.</a:t>
            </a:r>
          </a:p>
        </p:txBody>
      </p:sp>
    </p:spTree>
    <p:extLst>
      <p:ext uri="{BB962C8B-B14F-4D97-AF65-F5344CB8AC3E}">
        <p14:creationId xmlns:p14="http://schemas.microsoft.com/office/powerpoint/2010/main" val="39138702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845" y="251834"/>
            <a:ext cx="10268712" cy="820231"/>
          </a:xfrm>
        </p:spPr>
        <p:txBody>
          <a:bodyPr>
            <a:normAutofit fontScale="90000"/>
          </a:bodyPr>
          <a:lstStyle/>
          <a:p>
            <a:r>
              <a:rPr lang="en-US" b="1"/>
              <a:t>What Is Relevant?</a:t>
            </a:r>
          </a:p>
        </p:txBody>
      </p:sp>
      <p:sp>
        <p:nvSpPr>
          <p:cNvPr id="3" name="Content Placeholder 2"/>
          <p:cNvSpPr>
            <a:spLocks noGrp="1"/>
          </p:cNvSpPr>
          <p:nvPr>
            <p:ph sz="half" idx="1"/>
          </p:nvPr>
        </p:nvSpPr>
        <p:spPr>
          <a:xfrm>
            <a:off x="42041" y="1397000"/>
            <a:ext cx="7882759" cy="5080000"/>
          </a:xfrm>
        </p:spPr>
        <p:txBody>
          <a:bodyPr>
            <a:normAutofit fontScale="85000" lnSpcReduction="20000"/>
          </a:bodyPr>
          <a:lstStyle/>
          <a:p>
            <a:pPr>
              <a:buFont typeface="Arial" panose="020B0604020202020204" pitchFamily="34" charset="0"/>
              <a:buChar char="•"/>
            </a:pPr>
            <a:r>
              <a:rPr lang="en-US">
                <a:solidFill>
                  <a:srgbClr val="FF0000"/>
                </a:solidFill>
              </a:rPr>
              <a:t>Mantra:</a:t>
            </a:r>
            <a:r>
              <a:rPr lang="en-US"/>
              <a:t>  Is the fact or information that is being offered likely to prove/disprove an issue in the investigation?  </a:t>
            </a:r>
          </a:p>
          <a:p>
            <a:pPr>
              <a:buFont typeface="Arial" panose="020B0604020202020204" pitchFamily="34" charset="0"/>
              <a:buChar char="•"/>
            </a:pPr>
            <a:r>
              <a:rPr lang="en-US"/>
              <a:t>If likely to prove/disprove, even indirectly, it is relevant.  If it is not likely to do so, it is irrelevant.</a:t>
            </a:r>
          </a:p>
          <a:p>
            <a:pPr>
              <a:buFont typeface="Arial" panose="020B0604020202020204" pitchFamily="34" charset="0"/>
              <a:buChar char="•"/>
            </a:pPr>
            <a:r>
              <a:rPr lang="en-US"/>
              <a:t>Product of narrow issue &amp; contested facts</a:t>
            </a:r>
          </a:p>
          <a:p>
            <a:pPr>
              <a:buFont typeface="Arial" panose="020B0604020202020204" pitchFamily="34" charset="0"/>
              <a:buChar char="•"/>
            </a:pPr>
            <a:r>
              <a:rPr lang="en-US" b="1" u="sng"/>
              <a:t>When in doubt, err on the side of allowing it and giving it the weight it is due  </a:t>
            </a:r>
          </a:p>
        </p:txBody>
      </p:sp>
      <p:pic>
        <p:nvPicPr>
          <p:cNvPr id="4" name="Picture 3"/>
          <p:cNvPicPr>
            <a:picLocks noChangeAspect="1"/>
          </p:cNvPicPr>
          <p:nvPr/>
        </p:nvPicPr>
        <p:blipFill>
          <a:blip r:embed="rId3"/>
          <a:srcRect/>
          <a:stretch>
            <a:fillRect/>
          </a:stretch>
        </p:blipFill>
        <p:spPr>
          <a:xfrm>
            <a:off x="8128000" y="2209800"/>
            <a:ext cx="3689491" cy="2438400"/>
          </a:xfrm>
          <a:prstGeom prst="rect">
            <a:avLst/>
          </a:prstGeom>
        </p:spPr>
      </p:pic>
    </p:spTree>
    <p:extLst>
      <p:ext uri="{BB962C8B-B14F-4D97-AF65-F5344CB8AC3E}">
        <p14:creationId xmlns:p14="http://schemas.microsoft.com/office/powerpoint/2010/main" val="8566960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B Widescreen-must set page-16x9">
  <a:themeElements>
    <a:clrScheme name="HB Color Theme">
      <a:dk1>
        <a:srgbClr val="000000"/>
      </a:dk1>
      <a:lt1>
        <a:srgbClr val="FFFFFF"/>
      </a:lt1>
      <a:dk2>
        <a:srgbClr val="0420AC"/>
      </a:dk2>
      <a:lt2>
        <a:srgbClr val="EAEAEA"/>
      </a:lt2>
      <a:accent1>
        <a:srgbClr val="0038A5"/>
      </a:accent1>
      <a:accent2>
        <a:srgbClr val="93A5FC"/>
      </a:accent2>
      <a:accent3>
        <a:srgbClr val="C9D2FD"/>
      </a:accent3>
      <a:accent4>
        <a:srgbClr val="5E78FA"/>
      </a:accent4>
      <a:accent5>
        <a:srgbClr val="0420AB"/>
      </a:accent5>
      <a:accent6>
        <a:srgbClr val="021572"/>
      </a:accent6>
      <a:hlink>
        <a:srgbClr val="FF5757"/>
      </a:hlink>
      <a:folHlink>
        <a:srgbClr val="BFBFB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HB PPT Template_ Widescreen">
  <a:themeElements>
    <a:clrScheme name="HB Theme">
      <a:dk1>
        <a:srgbClr val="000000"/>
      </a:dk1>
      <a:lt1>
        <a:srgbClr val="FFFFFF"/>
      </a:lt1>
      <a:dk2>
        <a:srgbClr val="0420AC"/>
      </a:dk2>
      <a:lt2>
        <a:srgbClr val="EAEAEA"/>
      </a:lt2>
      <a:accent1>
        <a:srgbClr val="0033A0"/>
      </a:accent1>
      <a:accent2>
        <a:srgbClr val="00A9E0"/>
      </a:accent2>
      <a:accent3>
        <a:srgbClr val="7C878E"/>
      </a:accent3>
      <a:accent4>
        <a:srgbClr val="C23B33"/>
      </a:accent4>
      <a:accent5>
        <a:srgbClr val="FDD21F"/>
      </a:accent5>
      <a:accent6>
        <a:srgbClr val="D9D9D6"/>
      </a:accent6>
      <a:hlink>
        <a:srgbClr val="163DFA"/>
      </a:hlink>
      <a:folHlink>
        <a:srgbClr val="BFBFBF"/>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1_HB Widescreen-must set page-16x9">
  <a:themeElements>
    <a:clrScheme name="HB Color Theme">
      <a:dk1>
        <a:srgbClr val="000000"/>
      </a:dk1>
      <a:lt1>
        <a:srgbClr val="FFFFFF"/>
      </a:lt1>
      <a:dk2>
        <a:srgbClr val="0420AC"/>
      </a:dk2>
      <a:lt2>
        <a:srgbClr val="EAEAEA"/>
      </a:lt2>
      <a:accent1>
        <a:srgbClr val="0038A5"/>
      </a:accent1>
      <a:accent2>
        <a:srgbClr val="93A5FC"/>
      </a:accent2>
      <a:accent3>
        <a:srgbClr val="C9D2FD"/>
      </a:accent3>
      <a:accent4>
        <a:srgbClr val="5E78FA"/>
      </a:accent4>
      <a:accent5>
        <a:srgbClr val="0420AB"/>
      </a:accent5>
      <a:accent6>
        <a:srgbClr val="021572"/>
      </a:accent6>
      <a:hlink>
        <a:srgbClr val="FF5757"/>
      </a:hlink>
      <a:folHlink>
        <a:srgbClr val="BFBFB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1_HB PPT Template_ Widescreen">
  <a:themeElements>
    <a:clrScheme name="HB Theme">
      <a:dk1>
        <a:srgbClr val="000000"/>
      </a:dk1>
      <a:lt1>
        <a:srgbClr val="FFFFFF"/>
      </a:lt1>
      <a:dk2>
        <a:srgbClr val="0420AC"/>
      </a:dk2>
      <a:lt2>
        <a:srgbClr val="EAEAEA"/>
      </a:lt2>
      <a:accent1>
        <a:srgbClr val="0033A0"/>
      </a:accent1>
      <a:accent2>
        <a:srgbClr val="00A9E0"/>
      </a:accent2>
      <a:accent3>
        <a:srgbClr val="7C878E"/>
      </a:accent3>
      <a:accent4>
        <a:srgbClr val="C23B33"/>
      </a:accent4>
      <a:accent5>
        <a:srgbClr val="FDD21F"/>
      </a:accent5>
      <a:accent6>
        <a:srgbClr val="D9D9D6"/>
      </a:accent6>
      <a:hlink>
        <a:srgbClr val="163DFA"/>
      </a:hlink>
      <a:folHlink>
        <a:srgbClr val="BFBFBF"/>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2_HB Widescreen-must set page-16x9">
  <a:themeElements>
    <a:clrScheme name="HB Color Theme">
      <a:dk1>
        <a:srgbClr val="000000"/>
      </a:dk1>
      <a:lt1>
        <a:srgbClr val="FFFFFF"/>
      </a:lt1>
      <a:dk2>
        <a:srgbClr val="0420AC"/>
      </a:dk2>
      <a:lt2>
        <a:srgbClr val="EAEAEA"/>
      </a:lt2>
      <a:accent1>
        <a:srgbClr val="0038A5"/>
      </a:accent1>
      <a:accent2>
        <a:srgbClr val="93A5FC"/>
      </a:accent2>
      <a:accent3>
        <a:srgbClr val="C9D2FD"/>
      </a:accent3>
      <a:accent4>
        <a:srgbClr val="5E78FA"/>
      </a:accent4>
      <a:accent5>
        <a:srgbClr val="0420AB"/>
      </a:accent5>
      <a:accent6>
        <a:srgbClr val="021572"/>
      </a:accent6>
      <a:hlink>
        <a:srgbClr val="FF5757"/>
      </a:hlink>
      <a:folHlink>
        <a:srgbClr val="BFBFB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B621A55DD116489B7C390E20CF70B9" ma:contentTypeVersion="13" ma:contentTypeDescription="Create a new document." ma:contentTypeScope="" ma:versionID="0d8130f46aea9b3c37513f3dd0a9fd4f">
  <xsd:schema xmlns:xsd="http://www.w3.org/2001/XMLSchema" xmlns:xs="http://www.w3.org/2001/XMLSchema" xmlns:p="http://schemas.microsoft.com/office/2006/metadata/properties" xmlns:ns3="47b4f239-cd8b-4fd7-92df-63f8c4c738cb" xmlns:ns4="5f2ac41a-e06c-4359-b74b-38839c3d39cf" targetNamespace="http://schemas.microsoft.com/office/2006/metadata/properties" ma:root="true" ma:fieldsID="0324bde95b29d5474cac041961b587ca" ns3:_="" ns4:_="">
    <xsd:import namespace="47b4f239-cd8b-4fd7-92df-63f8c4c738cb"/>
    <xsd:import namespace="5f2ac41a-e06c-4359-b74b-38839c3d39c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b4f239-cd8b-4fd7-92df-63f8c4c73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2ac41a-e06c-4359-b74b-38839c3d39c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53C7E7-BF3A-4F8E-8F74-5BACD61E54E5}">
  <ds:schemaRefs>
    <ds:schemaRef ds:uri="http://schemas.microsoft.com/sharepoint/v3/contenttype/forms"/>
  </ds:schemaRefs>
</ds:datastoreItem>
</file>

<file path=customXml/itemProps2.xml><?xml version="1.0" encoding="utf-8"?>
<ds:datastoreItem xmlns:ds="http://schemas.openxmlformats.org/officeDocument/2006/customXml" ds:itemID="{CDAE562A-392B-4198-81E7-DF2E9DCD6A39}">
  <ds:schemaRefs>
    <ds:schemaRef ds:uri="47b4f239-cd8b-4fd7-92df-63f8c4c738cb"/>
    <ds:schemaRef ds:uri="http://purl.org/dc/terms/"/>
    <ds:schemaRef ds:uri="http://schemas.microsoft.com/office/2006/documentManagement/types"/>
    <ds:schemaRef ds:uri="5f2ac41a-e06c-4359-b74b-38839c3d39cf"/>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FDC665CC-A647-4C0B-A57C-A1C53DDFE6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b4f239-cd8b-4fd7-92df-63f8c4c738cb"/>
    <ds:schemaRef ds:uri="5f2ac41a-e06c-4359-b74b-38839c3d39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3437</Words>
  <Application>Microsoft Macintosh PowerPoint</Application>
  <PresentationFormat>Custom</PresentationFormat>
  <Paragraphs>273</Paragraphs>
  <Slides>58</Slides>
  <Notes>47</Notes>
  <HiddenSlides>0</HiddenSlides>
  <MMClips>0</MMClips>
  <ScaleCrop>false</ScaleCrop>
  <HeadingPairs>
    <vt:vector size="4" baseType="variant">
      <vt:variant>
        <vt:lpstr>Theme</vt:lpstr>
      </vt:variant>
      <vt:variant>
        <vt:i4>5</vt:i4>
      </vt:variant>
      <vt:variant>
        <vt:lpstr>Slide Titles</vt:lpstr>
      </vt:variant>
      <vt:variant>
        <vt:i4>58</vt:i4>
      </vt:variant>
    </vt:vector>
  </HeadingPairs>
  <TitlesOfParts>
    <vt:vector size="63" baseType="lpstr">
      <vt:lpstr>HB Widescreen-must set page-16x9</vt:lpstr>
      <vt:lpstr>HB PPT Template_ Widescreen</vt:lpstr>
      <vt:lpstr>1_HB Widescreen-must set page-16x9</vt:lpstr>
      <vt:lpstr>1_HB PPT Template_ Widescreen</vt:lpstr>
      <vt:lpstr>2_HB Widescreen-must set page-16x9</vt:lpstr>
      <vt:lpstr>New Hypo</vt:lpstr>
      <vt:lpstr>New Hypo</vt:lpstr>
      <vt:lpstr>Questions</vt:lpstr>
      <vt:lpstr>Investigation Lays Foundation for Smooth Hearing</vt:lpstr>
      <vt:lpstr>Recommended Next Steps</vt:lpstr>
      <vt:lpstr>What is Covered: Pre-Hearing Conference</vt:lpstr>
      <vt:lpstr>During the Hearing</vt:lpstr>
      <vt:lpstr>During the Hearing</vt:lpstr>
      <vt:lpstr>What Is Relevant?</vt:lpstr>
      <vt:lpstr>PowerPoint Presentation</vt:lpstr>
      <vt:lpstr>What is a potential sequence?</vt:lpstr>
      <vt:lpstr>How might questioning of parties take place?</vt:lpstr>
      <vt:lpstr>How might questioning of witnesses take place?</vt:lpstr>
      <vt:lpstr>PowerPoint Presentation</vt:lpstr>
      <vt:lpstr>Is sexual history considered?</vt:lpstr>
      <vt:lpstr>Hypotheticals: The Hearing</vt:lpstr>
      <vt:lpstr>How do(es) the decision-maker(s) decide a case?</vt:lpstr>
      <vt:lpstr>What does it mean to weigh evidence?</vt:lpstr>
      <vt:lpstr>Assessing Credibility</vt:lpstr>
      <vt:lpstr>Model Jury Instructions</vt:lpstr>
      <vt:lpstr>PowerPoint Presentation</vt:lpstr>
      <vt:lpstr>Credibility:  7 Factors to Consider</vt:lpstr>
      <vt:lpstr>How do(es) the decision-maker(s) issue a decision?</vt:lpstr>
      <vt:lpstr>What principles do we use to determine discipline?</vt:lpstr>
      <vt:lpstr>What principles do we use to determine remediation?</vt:lpstr>
      <vt:lpstr>A Moment on Being “Trauma-Informed”</vt:lpstr>
      <vt:lpstr>PowerPoint Presentation</vt:lpstr>
      <vt:lpstr>Trauma: Shift to Reflexes and Habits</vt:lpstr>
      <vt:lpstr>PowerPoint Presentation</vt:lpstr>
      <vt:lpstr>PowerPoint Presentation</vt:lpstr>
      <vt:lpstr>PowerPoint Presentation</vt:lpstr>
      <vt:lpstr>Habit Responses</vt:lpstr>
      <vt:lpstr>PowerPoint Presentation</vt:lpstr>
      <vt:lpstr>PowerPoint Presentation</vt:lpstr>
      <vt:lpstr>Memory</vt:lpstr>
      <vt:lpstr>PowerPoint Presentation</vt:lpstr>
      <vt:lpstr>PowerPoint Presentation</vt:lpstr>
      <vt:lpstr>What Being Trauma-Informed  Does Not Mean</vt:lpstr>
      <vt:lpstr>Appeals</vt:lpstr>
      <vt:lpstr>What is the purpose of the appeal?</vt:lpstr>
      <vt:lpstr>What are the grounds for appeal?</vt:lpstr>
      <vt:lpstr>Example (procedural irregularity)</vt:lpstr>
      <vt:lpstr>Are all procedural errors appealable?</vt:lpstr>
      <vt:lpstr>Example (harmless error)</vt:lpstr>
      <vt:lpstr>Example (new evidence)</vt:lpstr>
      <vt:lpstr>Example (conflict of interest/bias)</vt:lpstr>
      <vt:lpstr>Should we ever dismiss an appeal?</vt:lpstr>
      <vt:lpstr>How does the appeal officer make their decision?</vt:lpstr>
      <vt:lpstr>What are the potential outcomes of an appeal?</vt:lpstr>
      <vt:lpstr>Informal Resolution</vt:lpstr>
      <vt:lpstr>34 C.F.R. § 106.45(b)(9) Informal Resolution </vt:lpstr>
      <vt:lpstr>Written Notice of Allegations</vt:lpstr>
      <vt:lpstr>34 C.F.R. § 106.45(b)(1)(iii)  Conflict of Interest, Bias, &amp; Training</vt:lpstr>
      <vt:lpstr>34 C.F.R. § 106.45(b)(1)(v)  Grievance Process Requirements</vt:lpstr>
      <vt:lpstr>34 C.F.R. § 106.45(b)(2)(9) Voluntary Participation </vt:lpstr>
      <vt:lpstr>How Do We Ensure Participation is  Voluntary? </vt:lpstr>
      <vt:lpstr>Final Informal Resolution Agreement</vt:lpstr>
      <vt:lpstr>Informal Resolution is Not for All Cases.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Hypo</dc:title>
  <dc:creator>Welch, Catherine E</dc:creator>
  <cp:lastModifiedBy>Kozmo  Kremar</cp:lastModifiedBy>
  <cp:revision>2</cp:revision>
  <cp:lastPrinted>2020-09-11T15:12:53Z</cp:lastPrinted>
  <dcterms:created xsi:type="dcterms:W3CDTF">2020-09-11T15:12:53Z</dcterms:created>
  <dcterms:modified xsi:type="dcterms:W3CDTF">2020-09-14T12:48:32Z</dcterms:modified>
</cp:coreProperties>
</file>