
<file path=[Content_Types].xml><?xml version="1.0" encoding="utf-8"?>
<Types xmlns="http://schemas.openxmlformats.org/package/2006/content-types">
  <Default Extension="xml" ContentType="application/xml"/>
  <Default Extension="image" ContentType="image/jpg"/>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dia/image2.image" ContentType="image/svg+xml"/>
  <Override PartName="/ppt/media/image4.image" ContentType="image/svg+xml"/>
  <Override PartName="/ppt/media/image6.image" ContentType="image/svg+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700" r:id="rId6"/>
    <p:sldMasterId id="2147483719" r:id="rId7"/>
  </p:sldMasterIdLst>
  <p:notesMasterIdLst>
    <p:notesMasterId r:id="rId49"/>
  </p:notesMasterIdLst>
  <p:sldIdLst>
    <p:sldId id="1621" r:id="rId8"/>
    <p:sldId id="1917" r:id="rId9"/>
    <p:sldId id="1947" r:id="rId10"/>
    <p:sldId id="1918" r:id="rId11"/>
    <p:sldId id="1420" r:id="rId12"/>
    <p:sldId id="1919" r:id="rId13"/>
    <p:sldId id="1920" r:id="rId14"/>
    <p:sldId id="1921" r:id="rId15"/>
    <p:sldId id="1950" r:id="rId16"/>
    <p:sldId id="1419" r:id="rId17"/>
    <p:sldId id="1923" r:id="rId18"/>
    <p:sldId id="1924" r:id="rId19"/>
    <p:sldId id="1668" r:id="rId20"/>
    <p:sldId id="1598" r:id="rId21"/>
    <p:sldId id="1787" r:id="rId22"/>
    <p:sldId id="1614" r:id="rId23"/>
    <p:sldId id="1664" r:id="rId24"/>
    <p:sldId id="1622" r:id="rId25"/>
    <p:sldId id="1366" r:id="rId26"/>
    <p:sldId id="1951" r:id="rId27"/>
    <p:sldId id="1367" r:id="rId28"/>
    <p:sldId id="1373" r:id="rId29"/>
    <p:sldId id="1952" r:id="rId30"/>
    <p:sldId id="1953" r:id="rId31"/>
    <p:sldId id="1958" r:id="rId32"/>
    <p:sldId id="1374" r:id="rId33"/>
    <p:sldId id="1370" r:id="rId34"/>
    <p:sldId id="1371" r:id="rId35"/>
    <p:sldId id="1639" r:id="rId36"/>
    <p:sldId id="1635" r:id="rId37"/>
    <p:sldId id="1634" r:id="rId38"/>
    <p:sldId id="1648" r:id="rId39"/>
    <p:sldId id="1638" r:id="rId40"/>
    <p:sldId id="1968" r:id="rId41"/>
    <p:sldId id="1969" r:id="rId42"/>
    <p:sldId id="1649" r:id="rId43"/>
    <p:sldId id="1640" r:id="rId44"/>
    <p:sldId id="1632" r:id="rId45"/>
    <p:sldId id="1660" r:id="rId46"/>
    <p:sldId id="1644" r:id="rId47"/>
    <p:sldId id="197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7FDD2-A66D-45DE-8781-A4EAE1242B06}" v="4" dt="2020-09-08T01:13:33.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91" d="100"/>
          <a:sy n="91" d="100"/>
        </p:scale>
        <p:origin x="-128"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55" Type="http://schemas.microsoft.com/office/2016/11/relationships/changesInfo" Target="changesInfos/changesInfo1.xml"/><Relationship Id="rId56" Type="http://schemas.microsoft.com/office/2015/10/relationships/revisionInfo" Target="revisionInfo.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neider, Scott" userId="9a438493-1cc9-41e6-9f4b-4af845ed0b53" providerId="ADAL" clId="{83AD0955-858A-4B5F-BB9D-D59D11F2644F}"/>
    <pc:docChg chg="custSel modSld">
      <pc:chgData name="Schneider, Scott" userId="9a438493-1cc9-41e6-9f4b-4af845ed0b53" providerId="ADAL" clId="{83AD0955-858A-4B5F-BB9D-D59D11F2644F}" dt="2020-09-08T01:18:53.749" v="4" actId="27636"/>
      <pc:docMkLst>
        <pc:docMk/>
      </pc:docMkLst>
      <pc:sldChg chg="modSp">
        <pc:chgData name="Schneider, Scott" userId="9a438493-1cc9-41e6-9f4b-4af845ed0b53" providerId="ADAL" clId="{83AD0955-858A-4B5F-BB9D-D59D11F2644F}" dt="2020-09-08T01:18:53.749" v="4" actId="27636"/>
        <pc:sldMkLst>
          <pc:docMk/>
          <pc:sldMk cId="3065676882" sldId="1370"/>
        </pc:sldMkLst>
        <pc:spChg chg="mod">
          <ac:chgData name="Schneider, Scott" userId="9a438493-1cc9-41e6-9f4b-4af845ed0b53" providerId="ADAL" clId="{83AD0955-858A-4B5F-BB9D-D59D11F2644F}" dt="2020-09-08T01:18:53.749" v="4" actId="27636"/>
          <ac:spMkLst>
            <pc:docMk/>
            <pc:sldMk cId="3065676882" sldId="1370"/>
            <ac:spMk id="3" creationId="{DB1C4134-D318-4D76-8FFB-8B822D5CBC35}"/>
          </ac:spMkLst>
        </pc:spChg>
      </pc:sldChg>
      <pc:sldChg chg="modSp">
        <pc:chgData name="Schneider, Scott" userId="9a438493-1cc9-41e6-9f4b-4af845ed0b53" providerId="ADAL" clId="{83AD0955-858A-4B5F-BB9D-D59D11F2644F}" dt="2020-09-08T01:11:28.617" v="0" actId="1076"/>
        <pc:sldMkLst>
          <pc:docMk/>
          <pc:sldMk cId="1291611296" sldId="1622"/>
        </pc:sldMkLst>
        <pc:spChg chg="mod">
          <ac:chgData name="Schneider, Scott" userId="9a438493-1cc9-41e6-9f4b-4af845ed0b53" providerId="ADAL" clId="{83AD0955-858A-4B5F-BB9D-D59D11F2644F}" dt="2020-09-08T01:11:28.617" v="0" actId="1076"/>
          <ac:spMkLst>
            <pc:docMk/>
            <pc:sldMk cId="1291611296" sldId="1622"/>
            <ac:spMk id="2" creationId="{F8F743F8-B1D5-4145-9A41-C518A652E8E1}"/>
          </ac:spMkLst>
        </pc:spChg>
      </pc:sldChg>
      <pc:sldChg chg="modSp">
        <pc:chgData name="Schneider, Scott" userId="9a438493-1cc9-41e6-9f4b-4af845ed0b53" providerId="ADAL" clId="{83AD0955-858A-4B5F-BB9D-D59D11F2644F}" dt="2020-09-08T01:12:42.361" v="2" actId="27636"/>
        <pc:sldMkLst>
          <pc:docMk/>
          <pc:sldMk cId="2562993460" sldId="1632"/>
        </pc:sldMkLst>
        <pc:spChg chg="mod">
          <ac:chgData name="Schneider, Scott" userId="9a438493-1cc9-41e6-9f4b-4af845ed0b53" providerId="ADAL" clId="{83AD0955-858A-4B5F-BB9D-D59D11F2644F}" dt="2020-09-08T01:12:42.361" v="2" actId="27636"/>
          <ac:spMkLst>
            <pc:docMk/>
            <pc:sldMk cId="2562993460" sldId="1632"/>
            <ac:spMk id="2" creationId="{00000000-0000-0000-0000-000000000000}"/>
          </ac:spMkLst>
        </pc:spChg>
      </pc:sldChg>
      <pc:sldChg chg="modSp">
        <pc:chgData name="Schneider, Scott" userId="9a438493-1cc9-41e6-9f4b-4af845ed0b53" providerId="ADAL" clId="{83AD0955-858A-4B5F-BB9D-D59D11F2644F}" dt="2020-09-08T01:12:42.330" v="1" actId="27636"/>
        <pc:sldMkLst>
          <pc:docMk/>
          <pc:sldMk cId="2301739871" sldId="1969"/>
        </pc:sldMkLst>
        <pc:spChg chg="mod">
          <ac:chgData name="Schneider, Scott" userId="9a438493-1cc9-41e6-9f4b-4af845ed0b53" providerId="ADAL" clId="{83AD0955-858A-4B5F-BB9D-D59D11F2644F}" dt="2020-09-08T01:12:42.330" v="1" actId="27636"/>
          <ac:spMkLst>
            <pc:docMk/>
            <pc:sldMk cId="2301739871" sldId="1969"/>
            <ac:spMk id="2" creationId="{00000000-0000-0000-0000-000000000000}"/>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4.image"/><Relationship Id="rId5" Type="http://schemas.openxmlformats.org/officeDocument/2006/relationships/image" Target="../media/image25.png"/><Relationship Id="rId6" Type="http://schemas.openxmlformats.org/officeDocument/2006/relationships/image" Target="../media/image6.image"/><Relationship Id="rId1" Type="http://schemas.openxmlformats.org/officeDocument/2006/relationships/image" Target="../media/image23.png"/><Relationship Id="rId2" Type="http://schemas.openxmlformats.org/officeDocument/2006/relationships/image" Target="../media/image2.image"/></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2134-C91D-4B09-BA51-C77052AB68CC}"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a:p>
      </dgm:t>
    </dgm:pt>
    <dgm:pt modelId="{0A8D1484-563A-46E7-B4CC-F472AA8AAB94}" type="parTrans" cxnId="{6528FC9B-681E-4C84-9447-A7698CC86B66}">
      <dgm:prSet/>
      <dgm:spPr/>
      <dgm:t>
        <a:bodyPr/>
        <a:lstStyle/>
        <a:p>
          <a:endParaRPr lang="en-US"/>
        </a:p>
      </dgm:t>
    </dgm:pt>
    <dgm:pt modelId="{D68445B9-E197-486C-A703-9DA70135194F}">
      <dgm:prSet phldrT="[Text]" custT="1"/>
      <dgm:spPr>
        <a:solidFill>
          <a:srgbClr val="0033A0"/>
        </a:solidFill>
      </dgm:spPr>
      <dgm:t>
        <a:bodyPr/>
        <a:lstStyle/>
        <a:p>
          <a:endParaRPr lang="en-US" sz="4800"/>
        </a:p>
      </dgm:t>
    </dgm:pt>
    <dgm:pt modelId="{EB3563C5-6714-45BB-9694-2225E279A2DD}" type="sibTrans" cxnId="{6528FC9B-681E-4C84-9447-A7698CC86B66}">
      <dgm:prSet/>
      <dgm:spPr/>
      <dgm:t>
        <a:bodyPr/>
        <a:lstStyle/>
        <a:p>
          <a:endParaRPr lang="en-US"/>
        </a:p>
      </dgm:t>
    </dgm:pt>
    <dgm:pt modelId="{00289C13-C6A8-4492-A029-4C85AC78845A}" type="parTrans" cxnId="{429DBCB3-E922-4598-9ECA-3548DEA6D01F}">
      <dgm:prSet/>
      <dgm:spPr/>
      <dgm:t>
        <a:bodyPr/>
        <a:lstStyle/>
        <a:p>
          <a:endParaRPr lang="en-US"/>
        </a:p>
      </dgm:t>
    </dgm:pt>
    <dgm:pt modelId="{5467DD4D-D9D1-4316-8B58-64E491D0D3EE}">
      <dgm:prSet phldrT="[Text]" custT="1"/>
      <dgm:spPr>
        <a:solidFill>
          <a:srgbClr val="0072CE"/>
        </a:solidFill>
      </dgm:spPr>
      <dgm:t>
        <a:bodyPr/>
        <a:lstStyle/>
        <a:p>
          <a:endParaRPr lang="en-US" sz="4800"/>
        </a:p>
      </dgm:t>
    </dgm:pt>
    <dgm:pt modelId="{31B52455-B6BE-484C-8C44-536EB1B79116}" type="sibTrans" cxnId="{429DBCB3-E922-4598-9ECA-3548DEA6D01F}">
      <dgm:prSet/>
      <dgm:spPr/>
      <dgm:t>
        <a:bodyPr/>
        <a:lstStyle/>
        <a:p>
          <a:endParaRPr lang="en-US"/>
        </a:p>
      </dgm:t>
    </dgm:pt>
    <dgm:pt modelId="{FF921AE6-44FC-401A-8EEA-364E9849745F}" type="parTrans" cxnId="{715DB389-A3B7-4964-81A9-1ACC671209EB}">
      <dgm:prSet/>
      <dgm:spPr/>
      <dgm:t>
        <a:bodyPr/>
        <a:lstStyle/>
        <a:p>
          <a:endParaRPr lang="en-US"/>
        </a:p>
      </dgm:t>
    </dgm:pt>
    <dgm:pt modelId="{8BAF6D48-92CE-4EB3-BDFC-4863F9264181}">
      <dgm:prSet phldrT="[Text]" custT="1"/>
      <dgm:spPr>
        <a:solidFill>
          <a:srgbClr val="00A9E0"/>
        </a:solidFill>
      </dgm:spPr>
      <dgm:t>
        <a:bodyPr/>
        <a:lstStyle/>
        <a:p>
          <a:endParaRPr lang="en-US" sz="4800"/>
        </a:p>
      </dgm:t>
    </dgm:pt>
    <dgm:pt modelId="{D23C9F20-37D5-4FF7-A81C-E71F47AD3121}" type="sibTrans" cxnId="{715DB389-A3B7-4964-81A9-1ACC671209EB}">
      <dgm:prSet/>
      <dgm:spPr/>
      <dgm:t>
        <a:bodyPr/>
        <a:lstStyle/>
        <a:p>
          <a:endParaRPr lang="en-US"/>
        </a:p>
      </dgm:t>
    </dgm:pt>
    <dgm:pt modelId="{C1CDF519-1A8C-440C-A9D7-7AF961343D93}" type="pres">
      <dgm:prSet presAssocID="{51562134-C91D-4B09-BA51-C77052AB68CC}" presName="Name0" presStyleCnt="0">
        <dgm:presLayoutVars>
          <dgm:dir/>
          <dgm:animLvl val="lvl"/>
          <dgm:resizeHandles val="exact"/>
        </dgm:presLayoutVars>
      </dgm:prSet>
      <dgm:spPr/>
      <dgm:t>
        <a:bodyPr/>
        <a:lstStyle/>
        <a:p>
          <a:endParaRPr/>
        </a:p>
      </dgm:t>
    </dgm:pt>
    <dgm:pt modelId="{BC16DB80-7BD3-47D2-9FDD-D974CA223185}" type="pres">
      <dgm:prSet presAssocID="{D68445B9-E197-486C-A703-9DA70135194F}" presName="parTxOnly" presStyleLbl="node1" presStyleIdx="0" presStyleCnt="3">
        <dgm:presLayoutVars>
          <dgm:chMax val="0"/>
          <dgm:chPref val="0"/>
          <dgm:bulletEnabled val="1"/>
        </dgm:presLayoutVars>
      </dgm:prSet>
      <dgm:spPr/>
      <dgm:t>
        <a:bodyPr/>
        <a:lstStyle/>
        <a:p>
          <a:endParaRPr/>
        </a:p>
      </dgm:t>
    </dgm:pt>
    <dgm:pt modelId="{DCED71A1-31B6-4F71-BD93-95F46F34FFAF}" type="pres">
      <dgm:prSet presAssocID="{EB3563C5-6714-45BB-9694-2225E279A2DD}" presName="parTxOnlySpace" presStyleCnt="0"/>
      <dgm:spPr/>
      <dgm:t>
        <a:bodyPr/>
        <a:lstStyle/>
        <a:p>
          <a:endParaRPr/>
        </a:p>
      </dgm:t>
    </dgm:pt>
    <dgm:pt modelId="{C95E4666-8A26-4647-BB2F-E5F564660691}" type="pres">
      <dgm:prSet presAssocID="{5467DD4D-D9D1-4316-8B58-64E491D0D3EE}" presName="parTxOnly" presStyleLbl="node1" presStyleIdx="1" presStyleCnt="3">
        <dgm:presLayoutVars>
          <dgm:chMax val="0"/>
          <dgm:chPref val="0"/>
          <dgm:bulletEnabled val="1"/>
        </dgm:presLayoutVars>
      </dgm:prSet>
      <dgm:spPr/>
      <dgm:t>
        <a:bodyPr/>
        <a:lstStyle/>
        <a:p>
          <a:endParaRPr/>
        </a:p>
      </dgm:t>
    </dgm:pt>
    <dgm:pt modelId="{BCE56A31-E22A-434B-B90C-2D078EE8626B}" type="pres">
      <dgm:prSet presAssocID="{31B52455-B6BE-484C-8C44-536EB1B79116}" presName="parTxOnlySpace" presStyleCnt="0"/>
      <dgm:spPr/>
      <dgm:t>
        <a:bodyPr/>
        <a:lstStyle/>
        <a:p>
          <a:endParaRPr/>
        </a:p>
      </dgm:t>
    </dgm:pt>
    <dgm:pt modelId="{62B853FE-0022-46B2-8B0C-44B44859D940}" type="pres">
      <dgm:prSet presAssocID="{8BAF6D48-92CE-4EB3-BDFC-4863F9264181}" presName="parTxOnly" presStyleLbl="node1" presStyleIdx="2" presStyleCnt="3">
        <dgm:presLayoutVars>
          <dgm:chMax val="0"/>
          <dgm:chPref val="0"/>
          <dgm:bulletEnabled val="1"/>
        </dgm:presLayoutVars>
      </dgm:prSet>
      <dgm:spPr/>
      <dgm:t>
        <a:bodyPr/>
        <a:lstStyle/>
        <a:p>
          <a:endParaRPr/>
        </a:p>
      </dgm:t>
    </dgm:pt>
  </dgm:ptLst>
  <dgm:cxnLst>
    <dgm:cxn modelId="{6528FC9B-681E-4C84-9447-A7698CC86B66}" srcId="{51562134-C91D-4B09-BA51-C77052AB68CC}" destId="{D68445B9-E197-486C-A703-9DA70135194F}" srcOrd="0" destOrd="0" parTransId="{0A8D1484-563A-46E7-B4CC-F472AA8AAB94}" sibTransId="{EB3563C5-6714-45BB-9694-2225E279A2DD}"/>
    <dgm:cxn modelId="{DF917D36-5133-4027-A0DA-3B607416FB0C}" type="presOf" srcId="{51562134-C91D-4B09-BA51-C77052AB68CC}" destId="{C1CDF519-1A8C-440C-A9D7-7AF961343D93}" srcOrd="0" destOrd="0" presId="urn:microsoft.com/office/officeart/2005/8/layout/chevron1"/>
    <dgm:cxn modelId="{B8297E58-8E19-4DBA-8E91-A7ECA52C0D2E}" type="presOf" srcId="{D68445B9-E197-486C-A703-9DA70135194F}" destId="{BC16DB80-7BD3-47D2-9FDD-D974CA223185}" srcOrd="0" destOrd="0" presId="urn:microsoft.com/office/officeart/2005/8/layout/chevron1"/>
    <dgm:cxn modelId="{429DBCB3-E922-4598-9ECA-3548DEA6D01F}" srcId="{51562134-C91D-4B09-BA51-C77052AB68CC}" destId="{5467DD4D-D9D1-4316-8B58-64E491D0D3EE}" srcOrd="1" destOrd="0" parTransId="{00289C13-C6A8-4492-A029-4C85AC78845A}" sibTransId="{31B52455-B6BE-484C-8C44-536EB1B79116}"/>
    <dgm:cxn modelId="{94109E06-8359-4F7C-97E7-20DAC083B4BF}" type="presOf" srcId="{5467DD4D-D9D1-4316-8B58-64E491D0D3EE}" destId="{C95E4666-8A26-4647-BB2F-E5F564660691}" srcOrd="0" destOrd="0" presId="urn:microsoft.com/office/officeart/2005/8/layout/chevron1"/>
    <dgm:cxn modelId="{A939FE92-23E2-476A-82EF-544358F90433}" type="presOf" srcId="{8BAF6D48-92CE-4EB3-BDFC-4863F9264181}" destId="{62B853FE-0022-46B2-8B0C-44B44859D940}" srcOrd="0" destOrd="0" presId="urn:microsoft.com/office/officeart/2005/8/layout/chevron1"/>
    <dgm:cxn modelId="{715DB389-A3B7-4964-81A9-1ACC671209EB}" srcId="{51562134-C91D-4B09-BA51-C77052AB68CC}" destId="{8BAF6D48-92CE-4EB3-BDFC-4863F9264181}" srcOrd="2" destOrd="0" parTransId="{FF921AE6-44FC-401A-8EEA-364E9849745F}" sibTransId="{D23C9F20-37D5-4FF7-A81C-E71F47AD3121}"/>
    <dgm:cxn modelId="{0ABFBC4A-B29F-416D-98CF-A19EBEC51465}" type="presParOf" srcId="{C1CDF519-1A8C-440C-A9D7-7AF961343D93}" destId="{BC16DB80-7BD3-47D2-9FDD-D974CA223185}" srcOrd="0" destOrd="0" presId="urn:microsoft.com/office/officeart/2005/8/layout/chevron1"/>
    <dgm:cxn modelId="{C11E13E1-F3E4-448B-AA61-F83B98E311F0}" type="presParOf" srcId="{C1CDF519-1A8C-440C-A9D7-7AF961343D93}" destId="{DCED71A1-31B6-4F71-BD93-95F46F34FFAF}" srcOrd="1" destOrd="0" presId="urn:microsoft.com/office/officeart/2005/8/layout/chevron1"/>
    <dgm:cxn modelId="{3DC51365-D16F-4495-8842-BE674C937BA4}" type="presParOf" srcId="{C1CDF519-1A8C-440C-A9D7-7AF961343D93}" destId="{C95E4666-8A26-4647-BB2F-E5F564660691}" srcOrd="2" destOrd="0" presId="urn:microsoft.com/office/officeart/2005/8/layout/chevron1"/>
    <dgm:cxn modelId="{E876A3A0-B9DF-42AA-85B7-51CCE65F5E76}" type="presParOf" srcId="{C1CDF519-1A8C-440C-A9D7-7AF961343D93}" destId="{BCE56A31-E22A-434B-B90C-2D078EE8626B}" srcOrd="3" destOrd="0" presId="urn:microsoft.com/office/officeart/2005/8/layout/chevron1"/>
    <dgm:cxn modelId="{8589CD51-71BB-45A0-825C-7423B0646BA2}" type="presParOf" srcId="{C1CDF519-1A8C-440C-A9D7-7AF961343D93}" destId="{62B853FE-0022-46B2-8B0C-44B44859D94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1965A-04ED-467A-86BF-D2979A16F4A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a:p>
      </dgm:t>
    </dgm:pt>
    <dgm:pt modelId="{8B6F2CA0-48D9-4DF6-BB3B-9F45A232F487}" type="parTrans" cxnId="{7C73A129-DBD1-4F3B-8137-C89A182B57C8}">
      <dgm:prSet/>
      <dgm:spPr/>
      <dgm:t>
        <a:bodyPr/>
        <a:lstStyle/>
        <a:p>
          <a:endParaRPr lang="en-US"/>
        </a:p>
      </dgm:t>
    </dgm:pt>
    <dgm:pt modelId="{BFF52BCE-25E3-4CA4-BDEE-FACC666CFBFE}">
      <dgm:prSet phldrT="[Text]" custT="1"/>
      <dgm:spPr>
        <a:solidFill>
          <a:srgbClr val="153A9F"/>
        </a:solidFill>
      </dgm:spPr>
      <dgm:t>
        <a:bodyPr/>
        <a:lstStyle/>
        <a:p>
          <a:pP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1F9731CC-B7F6-41D5-872E-0453F7791709}" type="sibTrans" cxnId="{7C73A129-DBD1-4F3B-8137-C89A182B57C8}">
      <dgm:prSet/>
      <dgm:spPr/>
      <dgm:t>
        <a:bodyPr/>
        <a:lstStyle/>
        <a:p>
          <a:endParaRPr lang="en-US"/>
        </a:p>
      </dgm:t>
    </dgm:pt>
    <dgm:pt modelId="{B80CECD6-8DEE-4AA3-8020-6A3AC794766E}" type="parTrans" cxnId="{4605236A-8581-416C-89DB-0576EF18F012}">
      <dgm:prSet/>
      <dgm:spPr/>
      <dgm:t>
        <a:bodyPr/>
        <a:lstStyle/>
        <a:p>
          <a:endParaRPr lang="en-US"/>
        </a:p>
      </dgm:t>
    </dgm:pt>
    <dgm:pt modelId="{B07359A6-BAC1-4A61-AD51-A5C343712147}">
      <dgm:prSet phldrT="[Text]" custT="1"/>
      <dgm:spPr>
        <a:solidFill>
          <a:srgbClr val="00A9E0">
            <a:alpha val="92000"/>
          </a:srgbClr>
        </a:solidFill>
      </dgm:spPr>
      <dgm:t>
        <a:bodyPr/>
        <a:lstStyle/>
        <a:p>
          <a:pP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1642023B-3A9C-4D45-ABCB-9A7C6DA8A25D}" type="sibTrans" cxnId="{4605236A-8581-416C-89DB-0576EF18F012}">
      <dgm:prSet/>
      <dgm:spPr/>
      <dgm:t>
        <a:bodyPr/>
        <a:lstStyle/>
        <a:p>
          <a:endParaRPr lang="en-US"/>
        </a:p>
      </dgm:t>
    </dgm:pt>
    <dgm:pt modelId="{A8448ACE-CC38-4704-9110-4D00006839F0}" type="parTrans" cxnId="{AB45AAA2-E9CD-45C8-981B-C7050DB936A7}">
      <dgm:prSet/>
      <dgm:spPr/>
      <dgm:t>
        <a:bodyPr/>
        <a:lstStyle/>
        <a:p>
          <a:endParaRPr lang="en-US"/>
        </a:p>
      </dgm:t>
    </dgm:pt>
    <dgm:pt modelId="{273D7080-5B3B-43DC-9A54-DB8B64192441}">
      <dgm:prSet phldrT="[Text]" custT="1"/>
      <dgm:spPr>
        <a:solidFill>
          <a:srgbClr val="0072CE">
            <a:alpha val="92000"/>
          </a:srgbClr>
        </a:solidFill>
      </dgm:spPr>
      <dgm:t>
        <a:bodyPr/>
        <a:lstStyle/>
        <a:p>
          <a:pPr algn="ct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0A1E2249-06A6-40DD-967F-4CC8772BF7CD}" type="sibTrans" cxnId="{AB45AAA2-E9CD-45C8-981B-C7050DB936A7}">
      <dgm:prSet/>
      <dgm:spPr/>
      <dgm:t>
        <a:bodyPr/>
        <a:lstStyle/>
        <a:p>
          <a:endParaRPr lang="en-US"/>
        </a:p>
      </dgm:t>
    </dgm:pt>
    <dgm:pt modelId="{E357890D-CCBE-40F0-AFE5-C6287C558ADA}" type="pres">
      <dgm:prSet presAssocID="{AFD1965A-04ED-467A-86BF-D2979A16F4A6}" presName="compositeShape" presStyleCnt="0">
        <dgm:presLayoutVars>
          <dgm:chMax val="7"/>
          <dgm:dir/>
          <dgm:resizeHandles val="exact"/>
        </dgm:presLayoutVars>
      </dgm:prSet>
      <dgm:spPr/>
      <dgm:t>
        <a:bodyPr/>
        <a:lstStyle/>
        <a:p>
          <a:endParaRPr/>
        </a:p>
      </dgm:t>
    </dgm:pt>
    <dgm:pt modelId="{D61E6CC2-7977-46EE-8DD5-10A1A7C44FC9}" type="pres">
      <dgm:prSet presAssocID="{BFF52BCE-25E3-4CA4-BDEE-FACC666CFBFE}" presName="circ1" presStyleLbl="vennNode1" presStyleIdx="0" presStyleCnt="3"/>
      <dgm:spPr/>
      <dgm:t>
        <a:bodyPr/>
        <a:lstStyle/>
        <a:p>
          <a:endParaRPr/>
        </a:p>
      </dgm:t>
    </dgm:pt>
    <dgm:pt modelId="{27B7E457-D31B-4591-8C07-70A2E29A9540}" type="pres">
      <dgm:prSet presAssocID="{BFF52BCE-25E3-4CA4-BDEE-FACC666CFBFE}" presName="circ1Tx" presStyleLbl="revTx" presStyleIdx="0" presStyleCnt="0">
        <dgm:presLayoutVars>
          <dgm:chMax val="0"/>
          <dgm:chPref val="0"/>
          <dgm:bulletEnabled val="1"/>
        </dgm:presLayoutVars>
      </dgm:prSet>
      <dgm:spPr/>
      <dgm:t>
        <a:bodyPr/>
        <a:lstStyle/>
        <a:p>
          <a:endParaRPr/>
        </a:p>
      </dgm:t>
    </dgm:pt>
    <dgm:pt modelId="{6649249C-E56A-4E71-B28C-E6F799D42A75}" type="pres">
      <dgm:prSet presAssocID="{B07359A6-BAC1-4A61-AD51-A5C343712147}" presName="circ2" presStyleLbl="vennNode1" presStyleIdx="1" presStyleCnt="3"/>
      <dgm:spPr/>
      <dgm:t>
        <a:bodyPr/>
        <a:lstStyle/>
        <a:p>
          <a:endParaRPr/>
        </a:p>
      </dgm:t>
    </dgm:pt>
    <dgm:pt modelId="{0FA36681-5BAE-45AF-A1B4-C5D950F7D0C5}" type="pres">
      <dgm:prSet presAssocID="{B07359A6-BAC1-4A61-AD51-A5C343712147}" presName="circ2Tx" presStyleLbl="revTx" presStyleIdx="0" presStyleCnt="0">
        <dgm:presLayoutVars>
          <dgm:chMax val="0"/>
          <dgm:chPref val="0"/>
          <dgm:bulletEnabled val="1"/>
        </dgm:presLayoutVars>
      </dgm:prSet>
      <dgm:spPr/>
      <dgm:t>
        <a:bodyPr/>
        <a:lstStyle/>
        <a:p>
          <a:endParaRPr/>
        </a:p>
      </dgm:t>
    </dgm:pt>
    <dgm:pt modelId="{D828BCE3-ABEB-4375-96F4-2957E30CA7AF}" type="pres">
      <dgm:prSet presAssocID="{273D7080-5B3B-43DC-9A54-DB8B64192441}" presName="circ3" presStyleLbl="vennNode1" presStyleIdx="2" presStyleCnt="3"/>
      <dgm:spPr/>
      <dgm:t>
        <a:bodyPr/>
        <a:lstStyle/>
        <a:p>
          <a:endParaRPr/>
        </a:p>
      </dgm:t>
    </dgm:pt>
    <dgm:pt modelId="{6CA7E3C7-063A-4B44-83FC-D27A3291B84D}" type="pres">
      <dgm:prSet presAssocID="{273D7080-5B3B-43DC-9A54-DB8B64192441}" presName="circ3Tx" presStyleLbl="revTx" presStyleIdx="0" presStyleCnt="0">
        <dgm:presLayoutVars>
          <dgm:chMax val="0"/>
          <dgm:chPref val="0"/>
          <dgm:bulletEnabled val="1"/>
        </dgm:presLayoutVars>
      </dgm:prSet>
      <dgm:spPr/>
      <dgm:t>
        <a:bodyPr/>
        <a:lstStyle/>
        <a:p>
          <a:endParaRPr/>
        </a:p>
      </dgm:t>
    </dgm:pt>
  </dgm:ptLst>
  <dgm:cxnLst>
    <dgm:cxn modelId="{7C73A129-DBD1-4F3B-8137-C89A182B57C8}" srcId="{AFD1965A-04ED-467A-86BF-D2979A16F4A6}" destId="{BFF52BCE-25E3-4CA4-BDEE-FACC666CFBFE}" srcOrd="0" destOrd="0" parTransId="{8B6F2CA0-48D9-4DF6-BB3B-9F45A232F487}" sibTransId="{1F9731CC-B7F6-41D5-872E-0453F7791709}"/>
    <dgm:cxn modelId="{875B2B77-169B-42AC-BB11-AFD1F3632AB4}" type="presOf" srcId="{BFF52BCE-25E3-4CA4-BDEE-FACC666CFBFE}" destId="{27B7E457-D31B-4591-8C07-70A2E29A9540}" srcOrd="1" destOrd="0" presId="urn:microsoft.com/office/officeart/2005/8/layout/venn1"/>
    <dgm:cxn modelId="{4605236A-8581-416C-89DB-0576EF18F012}" srcId="{AFD1965A-04ED-467A-86BF-D2979A16F4A6}" destId="{B07359A6-BAC1-4A61-AD51-A5C343712147}" srcOrd="1" destOrd="0" parTransId="{B80CECD6-8DEE-4AA3-8020-6A3AC794766E}" sibTransId="{1642023B-3A9C-4D45-ABCB-9A7C6DA8A25D}"/>
    <dgm:cxn modelId="{0BE9913E-A5F1-4A45-B3EA-E33EAC5341FD}" type="presOf" srcId="{B07359A6-BAC1-4A61-AD51-A5C343712147}" destId="{0FA36681-5BAE-45AF-A1B4-C5D950F7D0C5}" srcOrd="1" destOrd="0" presId="urn:microsoft.com/office/officeart/2005/8/layout/venn1"/>
    <dgm:cxn modelId="{E3DFF45D-43E5-4822-89A4-A400E5337F11}" type="presOf" srcId="{273D7080-5B3B-43DC-9A54-DB8B64192441}" destId="{6CA7E3C7-063A-4B44-83FC-D27A3291B84D}" srcOrd="1" destOrd="0" presId="urn:microsoft.com/office/officeart/2005/8/layout/venn1"/>
    <dgm:cxn modelId="{40DAFEF8-AA45-45E9-AB40-87CF1D0ECFC1}" type="presOf" srcId="{B07359A6-BAC1-4A61-AD51-A5C343712147}" destId="{6649249C-E56A-4E71-B28C-E6F799D42A75}" srcOrd="0" destOrd="0" presId="urn:microsoft.com/office/officeart/2005/8/layout/venn1"/>
    <dgm:cxn modelId="{AB45AAA2-E9CD-45C8-981B-C7050DB936A7}" srcId="{AFD1965A-04ED-467A-86BF-D2979A16F4A6}" destId="{273D7080-5B3B-43DC-9A54-DB8B64192441}" srcOrd="2" destOrd="0" parTransId="{A8448ACE-CC38-4704-9110-4D00006839F0}" sibTransId="{0A1E2249-06A6-40DD-967F-4CC8772BF7CD}"/>
    <dgm:cxn modelId="{2A5ECEE1-7519-444B-859D-DE10E0FC5F86}" type="presOf" srcId="{BFF52BCE-25E3-4CA4-BDEE-FACC666CFBFE}" destId="{D61E6CC2-7977-46EE-8DD5-10A1A7C44FC9}" srcOrd="0" destOrd="0" presId="urn:microsoft.com/office/officeart/2005/8/layout/venn1"/>
    <dgm:cxn modelId="{658AB326-4C15-48B0-8A21-E3B67F6CE6AE}" type="presOf" srcId="{AFD1965A-04ED-467A-86BF-D2979A16F4A6}" destId="{E357890D-CCBE-40F0-AFE5-C6287C558ADA}" srcOrd="0" destOrd="0" presId="urn:microsoft.com/office/officeart/2005/8/layout/venn1"/>
    <dgm:cxn modelId="{315F7612-0289-48F3-AA2A-687A2CD42399}" type="presOf" srcId="{273D7080-5B3B-43DC-9A54-DB8B64192441}" destId="{D828BCE3-ABEB-4375-96F4-2957E30CA7AF}" srcOrd="0" destOrd="0" presId="urn:microsoft.com/office/officeart/2005/8/layout/venn1"/>
    <dgm:cxn modelId="{D3486685-7E42-4107-B99E-0447CBE0DEEA}" type="presParOf" srcId="{E357890D-CCBE-40F0-AFE5-C6287C558ADA}" destId="{D61E6CC2-7977-46EE-8DD5-10A1A7C44FC9}" srcOrd="0" destOrd="0" presId="urn:microsoft.com/office/officeart/2005/8/layout/venn1"/>
    <dgm:cxn modelId="{F01C12AE-5DA9-4BFE-B1C8-9C746224B8A3}" type="presParOf" srcId="{E357890D-CCBE-40F0-AFE5-C6287C558ADA}" destId="{27B7E457-D31B-4591-8C07-70A2E29A9540}" srcOrd="1" destOrd="0" presId="urn:microsoft.com/office/officeart/2005/8/layout/venn1"/>
    <dgm:cxn modelId="{5A0143AA-2957-4C35-A4CE-E4593613B339}" type="presParOf" srcId="{E357890D-CCBE-40F0-AFE5-C6287C558ADA}" destId="{6649249C-E56A-4E71-B28C-E6F799D42A75}" srcOrd="2" destOrd="0" presId="urn:microsoft.com/office/officeart/2005/8/layout/venn1"/>
    <dgm:cxn modelId="{E08DD815-FA1B-4B42-AA93-065222767C7B}" type="presParOf" srcId="{E357890D-CCBE-40F0-AFE5-C6287C558ADA}" destId="{0FA36681-5BAE-45AF-A1B4-C5D950F7D0C5}" srcOrd="3" destOrd="0" presId="urn:microsoft.com/office/officeart/2005/8/layout/venn1"/>
    <dgm:cxn modelId="{BDF1D82B-B252-453C-AD60-94D702991788}" type="presParOf" srcId="{E357890D-CCBE-40F0-AFE5-C6287C558ADA}" destId="{D828BCE3-ABEB-4375-96F4-2957E30CA7AF}" srcOrd="4" destOrd="0" presId="urn:microsoft.com/office/officeart/2005/8/layout/venn1"/>
    <dgm:cxn modelId="{F8B2C64B-F039-4CEA-AADF-2AE0C423911F}" type="presParOf" srcId="{E357890D-CCBE-40F0-AFE5-C6287C558ADA}" destId="{6CA7E3C7-063A-4B44-83FC-D27A3291B84D}"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292898-9BBC-4EC8-8CE3-8F8A9F51228A}" type="doc">
      <dgm:prSet loTypeId="urn:microsoft.com/office/officeart/2016/7/layout/VerticalSolidActionList" loCatId="List" qsTypeId="urn:microsoft.com/office/officeart/2005/8/quickstyle/simple2" qsCatId="simple" csTypeId="urn:microsoft.com/office/officeart/2005/8/colors/accent1_3" csCatId="accent1" phldr="1"/>
      <dgm:spPr/>
      <dgm:t>
        <a:bodyPr/>
        <a:lstStyle/>
        <a:p>
          <a:endParaRPr lang="en-US"/>
        </a:p>
      </dgm:t>
    </dgm:pt>
    <dgm:pt modelId="{F7F4B45A-B599-4639-833C-1577DF091453}" type="parTrans" cxnId="{F298C741-7B1E-4163-99B6-211A9DC3AA8A}">
      <dgm:prSet/>
      <dgm:spPr/>
      <dgm:t>
        <a:bodyPr/>
        <a:lstStyle/>
        <a:p>
          <a:endParaRPr lang="en-US"/>
        </a:p>
      </dgm:t>
    </dgm:pt>
    <dgm:pt modelId="{E02D4F08-4FB7-4800-86AC-4099A63D51FF}">
      <dgm:prSet custT="1"/>
      <dgm:spPr/>
      <dgm:t>
        <a:bodyPr/>
        <a:lstStyle/>
        <a:p>
          <a:r>
            <a:rPr lang="en-US" sz="2000"/>
            <a:t>Timing</a:t>
          </a:r>
        </a:p>
      </dgm:t>
    </dgm:pt>
    <dgm:pt modelId="{E8DD8A9C-75FB-43CC-BACC-1BAB60EB1B79}" type="parTrans" cxnId="{305F91D1-4CE9-4080-B698-6CACD4227FDD}">
      <dgm:prSet/>
      <dgm:spPr/>
      <dgm:t>
        <a:bodyPr/>
        <a:lstStyle/>
        <a:p>
          <a:endParaRPr lang="en-US"/>
        </a:p>
      </dgm:t>
    </dgm:pt>
    <dgm:pt modelId="{4C3127DC-A3E3-4870-B751-D6DB29CA4FD4}">
      <dgm:prSet custT="1"/>
      <dgm:spPr>
        <a:solidFill>
          <a:srgbClr val="E8ECFE">
            <a:alpha val="90000"/>
          </a:srgbClr>
        </a:solidFill>
      </dgm:spPr>
      <dgm:t>
        <a:bodyPr/>
        <a:lstStyle/>
        <a:p>
          <a:r>
            <a:rPr lang="en-US" sz="1800"/>
            <a:t>Conduct interviews as soon as reasonably possible to maximize the most accurate memories</a:t>
          </a:r>
        </a:p>
      </dgm:t>
    </dgm:pt>
    <dgm:pt modelId="{3BDB82BD-6105-4C4F-B13D-9A1F96602743}" type="sibTrans" cxnId="{305F91D1-4CE9-4080-B698-6CACD4227FDD}">
      <dgm:prSet/>
      <dgm:spPr/>
      <dgm:t>
        <a:bodyPr/>
        <a:lstStyle/>
        <a:p>
          <a:endParaRPr lang="en-US"/>
        </a:p>
      </dgm:t>
    </dgm:pt>
    <dgm:pt modelId="{1D1E7A56-5CDA-421F-9566-9D02031ACD7E}" type="sibTrans" cxnId="{F298C741-7B1E-4163-99B6-211A9DC3AA8A}">
      <dgm:prSet/>
      <dgm:spPr/>
      <dgm:t>
        <a:bodyPr/>
        <a:lstStyle/>
        <a:p>
          <a:endParaRPr lang="en-US"/>
        </a:p>
      </dgm:t>
    </dgm:pt>
    <dgm:pt modelId="{B0719EC5-13D7-4F11-AD88-054C8731FE2E}" type="parTrans" cxnId="{06CC4F12-B3DC-4AD1-995D-1410FE677003}">
      <dgm:prSet/>
      <dgm:spPr/>
      <dgm:t>
        <a:bodyPr/>
        <a:lstStyle/>
        <a:p>
          <a:endParaRPr lang="en-US"/>
        </a:p>
      </dgm:t>
    </dgm:pt>
    <dgm:pt modelId="{7E61D5C4-7B95-4EDE-A271-3919D38EF4F8}">
      <dgm:prSet custT="1"/>
      <dgm:spPr/>
      <dgm:t>
        <a:bodyPr/>
        <a:lstStyle/>
        <a:p>
          <a:r>
            <a:rPr lang="en-US" sz="2000"/>
            <a:t>Setting</a:t>
          </a:r>
        </a:p>
      </dgm:t>
    </dgm:pt>
    <dgm:pt modelId="{CF7DB161-D52B-4B69-8F0B-5FEA27D6C646}" type="parTrans" cxnId="{00654CCF-EE72-488D-B2C6-415081C448B0}">
      <dgm:prSet/>
      <dgm:spPr/>
      <dgm:t>
        <a:bodyPr/>
        <a:lstStyle/>
        <a:p>
          <a:endParaRPr lang="en-US"/>
        </a:p>
      </dgm:t>
    </dgm:pt>
    <dgm:pt modelId="{25BDA128-759F-464F-A8B4-472DF7F6C751}">
      <dgm:prSet custT="1"/>
      <dgm:spPr>
        <a:solidFill>
          <a:srgbClr val="E8ECFE">
            <a:alpha val="90000"/>
          </a:srgbClr>
        </a:solidFill>
      </dgm:spPr>
      <dgm:t>
        <a:bodyPr/>
        <a:lstStyle/>
        <a:p>
          <a:r>
            <a:rPr lang="en-US" sz="1800"/>
            <a:t>Choose a private and quiet setting</a:t>
          </a:r>
        </a:p>
      </dgm:t>
    </dgm:pt>
    <dgm:pt modelId="{DA363975-2F41-41A6-A228-553BC720D17A}" type="sibTrans" cxnId="{00654CCF-EE72-488D-B2C6-415081C448B0}">
      <dgm:prSet/>
      <dgm:spPr/>
      <dgm:t>
        <a:bodyPr/>
        <a:lstStyle/>
        <a:p>
          <a:endParaRPr lang="en-US"/>
        </a:p>
      </dgm:t>
    </dgm:pt>
    <dgm:pt modelId="{0D5A1CCB-83C1-4BCC-AD53-79C399F2D492}" type="sibTrans" cxnId="{06CC4F12-B3DC-4AD1-995D-1410FE677003}">
      <dgm:prSet/>
      <dgm:spPr/>
      <dgm:t>
        <a:bodyPr/>
        <a:lstStyle/>
        <a:p>
          <a:endParaRPr lang="en-US"/>
        </a:p>
      </dgm:t>
    </dgm:pt>
    <dgm:pt modelId="{B1227615-68C5-4231-8AF6-05B7315C7464}" type="parTrans" cxnId="{969B9D89-AE36-41E9-9211-2A287A10A9A2}">
      <dgm:prSet/>
      <dgm:spPr/>
      <dgm:t>
        <a:bodyPr/>
        <a:lstStyle/>
        <a:p>
          <a:endParaRPr lang="en-US"/>
        </a:p>
      </dgm:t>
    </dgm:pt>
    <dgm:pt modelId="{00643490-B53A-4354-BD15-2AD464B1F86A}">
      <dgm:prSet custT="1"/>
      <dgm:spPr/>
      <dgm:t>
        <a:bodyPr/>
        <a:lstStyle/>
        <a:p>
          <a:r>
            <a:rPr lang="en-US" sz="2000"/>
            <a:t>Role</a:t>
          </a:r>
        </a:p>
      </dgm:t>
    </dgm:pt>
    <dgm:pt modelId="{FFBE3FBF-3C02-4C7A-92E5-719290B4D84A}" type="parTrans" cxnId="{AE4E128E-335E-4A45-A45A-55C99F1DBA78}">
      <dgm:prSet/>
      <dgm:spPr/>
      <dgm:t>
        <a:bodyPr/>
        <a:lstStyle/>
        <a:p>
          <a:endParaRPr lang="en-US"/>
        </a:p>
      </dgm:t>
    </dgm:pt>
    <dgm:pt modelId="{8B9B7CE7-B932-4B67-B2B6-471F7CB3A3F9}">
      <dgm:prSet custT="1"/>
      <dgm:spPr>
        <a:solidFill>
          <a:srgbClr val="E8ECFE">
            <a:alpha val="90000"/>
          </a:srgbClr>
        </a:solidFill>
      </dgm:spPr>
      <dgm:t>
        <a:bodyPr/>
        <a:lstStyle/>
        <a:p>
          <a:r>
            <a:rPr lang="en-US" sz="1800"/>
            <a:t>Maintain role as fact-gatherer; not a prosecutor; not a defense attorney</a:t>
          </a:r>
        </a:p>
      </dgm:t>
    </dgm:pt>
    <dgm:pt modelId="{846030F5-0682-46A0-94BE-44B41F34CB78}" type="sibTrans" cxnId="{AE4E128E-335E-4A45-A45A-55C99F1DBA78}">
      <dgm:prSet/>
      <dgm:spPr/>
      <dgm:t>
        <a:bodyPr/>
        <a:lstStyle/>
        <a:p>
          <a:endParaRPr lang="en-US"/>
        </a:p>
      </dgm:t>
    </dgm:pt>
    <dgm:pt modelId="{19E72321-1857-4AFF-AAC6-75945BDB02AA}" type="sibTrans" cxnId="{969B9D89-AE36-41E9-9211-2A287A10A9A2}">
      <dgm:prSet/>
      <dgm:spPr/>
      <dgm:t>
        <a:bodyPr/>
        <a:lstStyle/>
        <a:p>
          <a:endParaRPr lang="en-US"/>
        </a:p>
      </dgm:t>
    </dgm:pt>
    <dgm:pt modelId="{73419289-C3D9-439B-B384-1659EC691DAE}" type="parTrans" cxnId="{051B8067-C83B-4AE8-A4C9-668DC188315F}">
      <dgm:prSet/>
      <dgm:spPr/>
      <dgm:t>
        <a:bodyPr/>
        <a:lstStyle/>
        <a:p>
          <a:endParaRPr lang="en-US"/>
        </a:p>
      </dgm:t>
    </dgm:pt>
    <dgm:pt modelId="{722B3282-32D7-46F9-8D09-F578CC72617B}">
      <dgm:prSet custT="1"/>
      <dgm:spPr>
        <a:solidFill>
          <a:srgbClr val="777CD7"/>
        </a:solidFill>
      </dgm:spPr>
      <dgm:t>
        <a:bodyPr/>
        <a:lstStyle/>
        <a:p>
          <a:r>
            <a:rPr lang="en-US" sz="2000"/>
            <a:t>Prepare</a:t>
          </a:r>
        </a:p>
      </dgm:t>
    </dgm:pt>
    <dgm:pt modelId="{5C09165C-CE35-476F-AAAA-1A9BDA90ABA7}" type="parTrans" cxnId="{CAEE1BB4-8619-483C-A5DB-B501769E7736}">
      <dgm:prSet/>
      <dgm:spPr/>
      <dgm:t>
        <a:bodyPr/>
        <a:lstStyle/>
        <a:p>
          <a:endParaRPr lang="en-US"/>
        </a:p>
      </dgm:t>
    </dgm:pt>
    <dgm:pt modelId="{98A51E2B-F7E8-4671-AAB4-0471F7FDD4A3}">
      <dgm:prSet custT="1"/>
      <dgm:spPr>
        <a:solidFill>
          <a:srgbClr val="E8ECFE">
            <a:alpha val="90000"/>
          </a:srgbClr>
        </a:solidFill>
      </dgm:spPr>
      <dgm:t>
        <a:bodyPr/>
        <a:lstStyle/>
        <a:p>
          <a:r>
            <a:rPr lang="en-US" sz="1800"/>
            <a:t>Anticipate questions that you will be asked and have responses ready</a:t>
          </a:r>
        </a:p>
      </dgm:t>
    </dgm:pt>
    <dgm:pt modelId="{CB227129-0195-4AFA-B739-5DDE82F6290B}" type="sibTrans" cxnId="{CAEE1BB4-8619-483C-A5DB-B501769E7736}">
      <dgm:prSet/>
      <dgm:spPr/>
      <dgm:t>
        <a:bodyPr/>
        <a:lstStyle/>
        <a:p>
          <a:endParaRPr lang="en-US"/>
        </a:p>
      </dgm:t>
    </dgm:pt>
    <dgm:pt modelId="{E217348A-DD35-4CDD-9EE3-CB49D36660DC}" type="sibTrans" cxnId="{051B8067-C83B-4AE8-A4C9-668DC188315F}">
      <dgm:prSet/>
      <dgm:spPr/>
      <dgm:t>
        <a:bodyPr/>
        <a:lstStyle/>
        <a:p>
          <a:endParaRPr lang="en-US"/>
        </a:p>
      </dgm:t>
    </dgm:pt>
    <dgm:pt modelId="{761B76C3-D31A-4905-B038-413BFBA93047}" type="pres">
      <dgm:prSet presAssocID="{E6292898-9BBC-4EC8-8CE3-8F8A9F51228A}" presName="Name0" presStyleCnt="0">
        <dgm:presLayoutVars>
          <dgm:dir/>
          <dgm:animLvl val="lvl"/>
          <dgm:resizeHandles val="exact"/>
        </dgm:presLayoutVars>
      </dgm:prSet>
      <dgm:spPr/>
      <dgm:t>
        <a:bodyPr/>
        <a:lstStyle/>
        <a:p>
          <a:endParaRPr/>
        </a:p>
      </dgm:t>
    </dgm:pt>
    <dgm:pt modelId="{3D179D10-28A4-4D39-A9F7-8294AA003E37}" type="pres">
      <dgm:prSet presAssocID="{E02D4F08-4FB7-4800-86AC-4099A63D51FF}" presName="linNode" presStyleCnt="0"/>
      <dgm:spPr/>
      <dgm:t>
        <a:bodyPr/>
        <a:lstStyle/>
        <a:p>
          <a:endParaRPr/>
        </a:p>
      </dgm:t>
    </dgm:pt>
    <dgm:pt modelId="{2F265F72-FB29-4A3F-8B4D-48CC12DBBD32}" type="pres">
      <dgm:prSet presAssocID="{E02D4F08-4FB7-4800-86AC-4099A63D51FF}" presName="parentText" presStyleLbl="alignNode1" presStyleIdx="0" presStyleCnt="4">
        <dgm:presLayoutVars>
          <dgm:chMax val="1"/>
          <dgm:bulletEnabled/>
        </dgm:presLayoutVars>
      </dgm:prSet>
      <dgm:spPr/>
      <dgm:t>
        <a:bodyPr/>
        <a:lstStyle/>
        <a:p>
          <a:endParaRPr/>
        </a:p>
      </dgm:t>
    </dgm:pt>
    <dgm:pt modelId="{7AD3586D-A4F3-4374-873B-A78B6F1442E3}" type="pres">
      <dgm:prSet presAssocID="{E02D4F08-4FB7-4800-86AC-4099A63D51FF}" presName="descendantText" presStyleLbl="alignAccFollowNode1" presStyleIdx="0" presStyleCnt="4">
        <dgm:presLayoutVars>
          <dgm:bulletEnabled/>
        </dgm:presLayoutVars>
      </dgm:prSet>
      <dgm:spPr/>
      <dgm:t>
        <a:bodyPr/>
        <a:lstStyle/>
        <a:p>
          <a:endParaRPr/>
        </a:p>
      </dgm:t>
    </dgm:pt>
    <dgm:pt modelId="{76F9BA8D-D7DE-4CE7-AED9-9A31F6AF32B5}" type="pres">
      <dgm:prSet presAssocID="{1D1E7A56-5CDA-421F-9566-9D02031ACD7E}" presName="sp" presStyleCnt="0"/>
      <dgm:spPr/>
      <dgm:t>
        <a:bodyPr/>
        <a:lstStyle/>
        <a:p>
          <a:endParaRPr/>
        </a:p>
      </dgm:t>
    </dgm:pt>
    <dgm:pt modelId="{B55B5370-B585-4238-A6CE-FD7ECA58178B}" type="pres">
      <dgm:prSet presAssocID="{7E61D5C4-7B95-4EDE-A271-3919D38EF4F8}" presName="linNode" presStyleCnt="0"/>
      <dgm:spPr/>
      <dgm:t>
        <a:bodyPr/>
        <a:lstStyle/>
        <a:p>
          <a:endParaRPr/>
        </a:p>
      </dgm:t>
    </dgm:pt>
    <dgm:pt modelId="{85B424CC-B7EB-49AA-8BAF-926E6D6B0E00}" type="pres">
      <dgm:prSet presAssocID="{7E61D5C4-7B95-4EDE-A271-3919D38EF4F8}" presName="parentText" presStyleLbl="alignNode1" presStyleIdx="1" presStyleCnt="4">
        <dgm:presLayoutVars>
          <dgm:chMax val="1"/>
          <dgm:bulletEnabled/>
        </dgm:presLayoutVars>
      </dgm:prSet>
      <dgm:spPr/>
      <dgm:t>
        <a:bodyPr/>
        <a:lstStyle/>
        <a:p>
          <a:endParaRPr/>
        </a:p>
      </dgm:t>
    </dgm:pt>
    <dgm:pt modelId="{BE5920E0-0418-4FFA-A8CD-2A611BB1ED22}" type="pres">
      <dgm:prSet presAssocID="{7E61D5C4-7B95-4EDE-A271-3919D38EF4F8}" presName="descendantText" presStyleLbl="alignAccFollowNode1" presStyleIdx="1" presStyleCnt="4">
        <dgm:presLayoutVars>
          <dgm:bulletEnabled/>
        </dgm:presLayoutVars>
      </dgm:prSet>
      <dgm:spPr/>
      <dgm:t>
        <a:bodyPr/>
        <a:lstStyle/>
        <a:p>
          <a:endParaRPr/>
        </a:p>
      </dgm:t>
    </dgm:pt>
    <dgm:pt modelId="{9ABCB9D8-433A-4C4F-9D3A-5DFE3A76667F}" type="pres">
      <dgm:prSet presAssocID="{0D5A1CCB-83C1-4BCC-AD53-79C399F2D492}" presName="sp" presStyleCnt="0"/>
      <dgm:spPr/>
      <dgm:t>
        <a:bodyPr/>
        <a:lstStyle/>
        <a:p>
          <a:endParaRPr/>
        </a:p>
      </dgm:t>
    </dgm:pt>
    <dgm:pt modelId="{739F1C92-0648-40DD-99FB-6BC8ABB42675}" type="pres">
      <dgm:prSet presAssocID="{00643490-B53A-4354-BD15-2AD464B1F86A}" presName="linNode" presStyleCnt="0"/>
      <dgm:spPr/>
      <dgm:t>
        <a:bodyPr/>
        <a:lstStyle/>
        <a:p>
          <a:endParaRPr/>
        </a:p>
      </dgm:t>
    </dgm:pt>
    <dgm:pt modelId="{25705FDC-2BA8-4E61-9231-950509BF45C7}" type="pres">
      <dgm:prSet presAssocID="{00643490-B53A-4354-BD15-2AD464B1F86A}" presName="parentText" presStyleLbl="alignNode1" presStyleIdx="2" presStyleCnt="4">
        <dgm:presLayoutVars>
          <dgm:chMax val="1"/>
          <dgm:bulletEnabled/>
        </dgm:presLayoutVars>
      </dgm:prSet>
      <dgm:spPr/>
      <dgm:t>
        <a:bodyPr/>
        <a:lstStyle/>
        <a:p>
          <a:endParaRPr/>
        </a:p>
      </dgm:t>
    </dgm:pt>
    <dgm:pt modelId="{8331BE78-0E1E-4FEE-B89B-78B88881B1D0}" type="pres">
      <dgm:prSet presAssocID="{00643490-B53A-4354-BD15-2AD464B1F86A}" presName="descendantText" presStyleLbl="alignAccFollowNode1" presStyleIdx="2" presStyleCnt="4">
        <dgm:presLayoutVars>
          <dgm:bulletEnabled/>
        </dgm:presLayoutVars>
      </dgm:prSet>
      <dgm:spPr/>
      <dgm:t>
        <a:bodyPr/>
        <a:lstStyle/>
        <a:p>
          <a:endParaRPr/>
        </a:p>
      </dgm:t>
    </dgm:pt>
    <dgm:pt modelId="{F3C694E8-271B-4E59-99F1-D176319C0E68}" type="pres">
      <dgm:prSet presAssocID="{19E72321-1857-4AFF-AAC6-75945BDB02AA}" presName="sp" presStyleCnt="0"/>
      <dgm:spPr/>
      <dgm:t>
        <a:bodyPr/>
        <a:lstStyle/>
        <a:p>
          <a:endParaRPr/>
        </a:p>
      </dgm:t>
    </dgm:pt>
    <dgm:pt modelId="{BEE4FC31-E79B-4994-A764-75390493193A}" type="pres">
      <dgm:prSet presAssocID="{722B3282-32D7-46F9-8D09-F578CC72617B}" presName="linNode" presStyleCnt="0"/>
      <dgm:spPr/>
      <dgm:t>
        <a:bodyPr/>
        <a:lstStyle/>
        <a:p>
          <a:endParaRPr/>
        </a:p>
      </dgm:t>
    </dgm:pt>
    <dgm:pt modelId="{D2B014FA-9486-4F9E-BEFD-784347D28311}" type="pres">
      <dgm:prSet presAssocID="{722B3282-32D7-46F9-8D09-F578CC72617B}" presName="parentText" presStyleLbl="alignNode1" presStyleIdx="3" presStyleCnt="4">
        <dgm:presLayoutVars>
          <dgm:chMax val="1"/>
          <dgm:bulletEnabled/>
        </dgm:presLayoutVars>
      </dgm:prSet>
      <dgm:spPr/>
      <dgm:t>
        <a:bodyPr/>
        <a:lstStyle/>
        <a:p>
          <a:endParaRPr/>
        </a:p>
      </dgm:t>
    </dgm:pt>
    <dgm:pt modelId="{94731341-4505-46BA-8A7E-B7CA5749BDEC}" type="pres">
      <dgm:prSet presAssocID="{722B3282-32D7-46F9-8D09-F578CC72617B}" presName="descendantText" presStyleLbl="alignAccFollowNode1" presStyleIdx="3" presStyleCnt="4">
        <dgm:presLayoutVars>
          <dgm:bulletEnabled/>
        </dgm:presLayoutVars>
      </dgm:prSet>
      <dgm:spPr/>
      <dgm:t>
        <a:bodyPr/>
        <a:lstStyle/>
        <a:p>
          <a:endParaRPr/>
        </a:p>
      </dgm:t>
    </dgm:pt>
  </dgm:ptLst>
  <dgm:cxnLst>
    <dgm:cxn modelId="{305F91D1-4CE9-4080-B698-6CACD4227FDD}" srcId="{E02D4F08-4FB7-4800-86AC-4099A63D51FF}" destId="{4C3127DC-A3E3-4870-B751-D6DB29CA4FD4}" srcOrd="0" destOrd="0" parTransId="{E8DD8A9C-75FB-43CC-BACC-1BAB60EB1B79}" sibTransId="{3BDB82BD-6105-4C4F-B13D-9A1F96602743}"/>
    <dgm:cxn modelId="{051B8067-C83B-4AE8-A4C9-668DC188315F}" srcId="{E6292898-9BBC-4EC8-8CE3-8F8A9F51228A}" destId="{722B3282-32D7-46F9-8D09-F578CC72617B}" srcOrd="3" destOrd="0" parTransId="{73419289-C3D9-439B-B384-1659EC691DAE}" sibTransId="{E217348A-DD35-4CDD-9EE3-CB49D36660DC}"/>
    <dgm:cxn modelId="{894735C1-E250-4855-BB55-5252A0E09EFB}" type="presOf" srcId="{4C3127DC-A3E3-4870-B751-D6DB29CA4FD4}" destId="{7AD3586D-A4F3-4374-873B-A78B6F1442E3}" srcOrd="0" destOrd="0" presId="urn:microsoft.com/office/officeart/2016/7/layout/VerticalSolidActionList"/>
    <dgm:cxn modelId="{FCDD93E4-A891-4167-A72E-875ADE6B820E}" type="presOf" srcId="{8B9B7CE7-B932-4B67-B2B6-471F7CB3A3F9}" destId="{8331BE78-0E1E-4FEE-B89B-78B88881B1D0}" srcOrd="0" destOrd="0" presId="urn:microsoft.com/office/officeart/2016/7/layout/VerticalSolidActionList"/>
    <dgm:cxn modelId="{AE4E128E-335E-4A45-A45A-55C99F1DBA78}" srcId="{00643490-B53A-4354-BD15-2AD464B1F86A}" destId="{8B9B7CE7-B932-4B67-B2B6-471F7CB3A3F9}" srcOrd="0" destOrd="0" parTransId="{FFBE3FBF-3C02-4C7A-92E5-719290B4D84A}" sibTransId="{846030F5-0682-46A0-94BE-44B41F34CB78}"/>
    <dgm:cxn modelId="{3311C411-42BC-4D19-B1BD-A8DB61ACF2E7}" type="presOf" srcId="{00643490-B53A-4354-BD15-2AD464B1F86A}" destId="{25705FDC-2BA8-4E61-9231-950509BF45C7}" srcOrd="0" destOrd="0" presId="urn:microsoft.com/office/officeart/2016/7/layout/VerticalSolidActionList"/>
    <dgm:cxn modelId="{F298C741-7B1E-4163-99B6-211A9DC3AA8A}" srcId="{E6292898-9BBC-4EC8-8CE3-8F8A9F51228A}" destId="{E02D4F08-4FB7-4800-86AC-4099A63D51FF}" srcOrd="0" destOrd="0" parTransId="{F7F4B45A-B599-4639-833C-1577DF091453}" sibTransId="{1D1E7A56-5CDA-421F-9566-9D02031ACD7E}"/>
    <dgm:cxn modelId="{83FCBEDE-12BE-4C85-ABA6-44AAA59B9790}" type="presOf" srcId="{722B3282-32D7-46F9-8D09-F578CC72617B}" destId="{D2B014FA-9486-4F9E-BEFD-784347D28311}" srcOrd="0" destOrd="0" presId="urn:microsoft.com/office/officeart/2016/7/layout/VerticalSolidActionList"/>
    <dgm:cxn modelId="{969B9D89-AE36-41E9-9211-2A287A10A9A2}" srcId="{E6292898-9BBC-4EC8-8CE3-8F8A9F51228A}" destId="{00643490-B53A-4354-BD15-2AD464B1F86A}" srcOrd="2" destOrd="0" parTransId="{B1227615-68C5-4231-8AF6-05B7315C7464}" sibTransId="{19E72321-1857-4AFF-AAC6-75945BDB02AA}"/>
    <dgm:cxn modelId="{D648118F-7718-479E-92C7-1C3FC0AAEDB6}" type="presOf" srcId="{7E61D5C4-7B95-4EDE-A271-3919D38EF4F8}" destId="{85B424CC-B7EB-49AA-8BAF-926E6D6B0E00}" srcOrd="0" destOrd="0" presId="urn:microsoft.com/office/officeart/2016/7/layout/VerticalSolidActionList"/>
    <dgm:cxn modelId="{F4A22A76-AC45-44C9-877F-65E23876BBDD}" type="presOf" srcId="{98A51E2B-F7E8-4671-AAB4-0471F7FDD4A3}" destId="{94731341-4505-46BA-8A7E-B7CA5749BDEC}" srcOrd="0" destOrd="0" presId="urn:microsoft.com/office/officeart/2016/7/layout/VerticalSolidActionList"/>
    <dgm:cxn modelId="{CAEE1BB4-8619-483C-A5DB-B501769E7736}" srcId="{722B3282-32D7-46F9-8D09-F578CC72617B}" destId="{98A51E2B-F7E8-4671-AAB4-0471F7FDD4A3}" srcOrd="0" destOrd="0" parTransId="{5C09165C-CE35-476F-AAAA-1A9BDA90ABA7}" sibTransId="{CB227129-0195-4AFA-B739-5DDE82F6290B}"/>
    <dgm:cxn modelId="{D36AFA6C-4421-4547-9ECA-4D62AAC03B9B}" type="presOf" srcId="{E6292898-9BBC-4EC8-8CE3-8F8A9F51228A}" destId="{761B76C3-D31A-4905-B038-413BFBA93047}" srcOrd="0" destOrd="0" presId="urn:microsoft.com/office/officeart/2016/7/layout/VerticalSolidActionList"/>
    <dgm:cxn modelId="{03FADA2A-EF2F-4068-AF2D-7BE4F3BAD28D}" type="presOf" srcId="{E02D4F08-4FB7-4800-86AC-4099A63D51FF}" destId="{2F265F72-FB29-4A3F-8B4D-48CC12DBBD32}" srcOrd="0" destOrd="0" presId="urn:microsoft.com/office/officeart/2016/7/layout/VerticalSolidActionList"/>
    <dgm:cxn modelId="{06CC4F12-B3DC-4AD1-995D-1410FE677003}" srcId="{E6292898-9BBC-4EC8-8CE3-8F8A9F51228A}" destId="{7E61D5C4-7B95-4EDE-A271-3919D38EF4F8}" srcOrd="1" destOrd="0" parTransId="{B0719EC5-13D7-4F11-AD88-054C8731FE2E}" sibTransId="{0D5A1CCB-83C1-4BCC-AD53-79C399F2D492}"/>
    <dgm:cxn modelId="{00654CCF-EE72-488D-B2C6-415081C448B0}" srcId="{7E61D5C4-7B95-4EDE-A271-3919D38EF4F8}" destId="{25BDA128-759F-464F-A8B4-472DF7F6C751}" srcOrd="0" destOrd="0" parTransId="{CF7DB161-D52B-4B69-8F0B-5FEA27D6C646}" sibTransId="{DA363975-2F41-41A6-A228-553BC720D17A}"/>
    <dgm:cxn modelId="{093763AF-448D-4FDC-8539-BFAA72808F1D}" type="presOf" srcId="{25BDA128-759F-464F-A8B4-472DF7F6C751}" destId="{BE5920E0-0418-4FFA-A8CD-2A611BB1ED22}" srcOrd="0" destOrd="0" presId="urn:microsoft.com/office/officeart/2016/7/layout/VerticalSolidActionList"/>
    <dgm:cxn modelId="{E663028B-035D-4FCF-9EA5-22D4D75B7D29}" type="presParOf" srcId="{761B76C3-D31A-4905-B038-413BFBA93047}" destId="{3D179D10-28A4-4D39-A9F7-8294AA003E37}" srcOrd="0" destOrd="0" presId="urn:microsoft.com/office/officeart/2016/7/layout/VerticalSolidActionList"/>
    <dgm:cxn modelId="{C6E83249-A279-4293-99CE-EC29564BBB63}" type="presParOf" srcId="{3D179D10-28A4-4D39-A9F7-8294AA003E37}" destId="{2F265F72-FB29-4A3F-8B4D-48CC12DBBD32}" srcOrd="0" destOrd="0" presId="urn:microsoft.com/office/officeart/2016/7/layout/VerticalSolidActionList"/>
    <dgm:cxn modelId="{A8A3A21B-79CF-4C91-83BD-D897A75AFFAE}" type="presParOf" srcId="{3D179D10-28A4-4D39-A9F7-8294AA003E37}" destId="{7AD3586D-A4F3-4374-873B-A78B6F1442E3}" srcOrd="1" destOrd="0" presId="urn:microsoft.com/office/officeart/2016/7/layout/VerticalSolidActionList"/>
    <dgm:cxn modelId="{8BD5009B-3F95-426D-8794-FAA08382E7E7}" type="presParOf" srcId="{761B76C3-D31A-4905-B038-413BFBA93047}" destId="{76F9BA8D-D7DE-4CE7-AED9-9A31F6AF32B5}" srcOrd="1" destOrd="0" presId="urn:microsoft.com/office/officeart/2016/7/layout/VerticalSolidActionList"/>
    <dgm:cxn modelId="{CB4D97F3-1E6B-4E5C-9616-4B7867592FE0}" type="presParOf" srcId="{761B76C3-D31A-4905-B038-413BFBA93047}" destId="{B55B5370-B585-4238-A6CE-FD7ECA58178B}" srcOrd="2" destOrd="0" presId="urn:microsoft.com/office/officeart/2016/7/layout/VerticalSolidActionList"/>
    <dgm:cxn modelId="{9197C660-9237-4655-AD8D-5C3FF1A40C39}" type="presParOf" srcId="{B55B5370-B585-4238-A6CE-FD7ECA58178B}" destId="{85B424CC-B7EB-49AA-8BAF-926E6D6B0E00}" srcOrd="0" destOrd="0" presId="urn:microsoft.com/office/officeart/2016/7/layout/VerticalSolidActionList"/>
    <dgm:cxn modelId="{A72D49B8-983E-4516-B7D1-57C9698B5B11}" type="presParOf" srcId="{B55B5370-B585-4238-A6CE-FD7ECA58178B}" destId="{BE5920E0-0418-4FFA-A8CD-2A611BB1ED22}" srcOrd="1" destOrd="0" presId="urn:microsoft.com/office/officeart/2016/7/layout/VerticalSolidActionList"/>
    <dgm:cxn modelId="{C77C9720-3D82-40BF-801D-612CC44752FB}" type="presParOf" srcId="{761B76C3-D31A-4905-B038-413BFBA93047}" destId="{9ABCB9D8-433A-4C4F-9D3A-5DFE3A76667F}" srcOrd="3" destOrd="0" presId="urn:microsoft.com/office/officeart/2016/7/layout/VerticalSolidActionList"/>
    <dgm:cxn modelId="{C16A6662-33AD-47B5-9CB9-5C4C83ECDEC4}" type="presParOf" srcId="{761B76C3-D31A-4905-B038-413BFBA93047}" destId="{739F1C92-0648-40DD-99FB-6BC8ABB42675}" srcOrd="4" destOrd="0" presId="urn:microsoft.com/office/officeart/2016/7/layout/VerticalSolidActionList"/>
    <dgm:cxn modelId="{12DF8E32-9D7A-4E23-AFFA-45E7E2C982AC}" type="presParOf" srcId="{739F1C92-0648-40DD-99FB-6BC8ABB42675}" destId="{25705FDC-2BA8-4E61-9231-950509BF45C7}" srcOrd="0" destOrd="0" presId="urn:microsoft.com/office/officeart/2016/7/layout/VerticalSolidActionList"/>
    <dgm:cxn modelId="{16C3CF4E-A01B-4606-ABC0-F5B28B1AFEBA}" type="presParOf" srcId="{739F1C92-0648-40DD-99FB-6BC8ABB42675}" destId="{8331BE78-0E1E-4FEE-B89B-78B88881B1D0}" srcOrd="1" destOrd="0" presId="urn:microsoft.com/office/officeart/2016/7/layout/VerticalSolidActionList"/>
    <dgm:cxn modelId="{98482230-8D42-477D-AA8A-5AD1E91B6D3C}" type="presParOf" srcId="{761B76C3-D31A-4905-B038-413BFBA93047}" destId="{F3C694E8-271B-4E59-99F1-D176319C0E68}" srcOrd="5" destOrd="0" presId="urn:microsoft.com/office/officeart/2016/7/layout/VerticalSolidActionList"/>
    <dgm:cxn modelId="{1A24C1CB-1A7F-4CF2-AF7E-950C0D6D1AC0}" type="presParOf" srcId="{761B76C3-D31A-4905-B038-413BFBA93047}" destId="{BEE4FC31-E79B-4994-A764-75390493193A}" srcOrd="6" destOrd="0" presId="urn:microsoft.com/office/officeart/2016/7/layout/VerticalSolidActionList"/>
    <dgm:cxn modelId="{62BFC8B7-38FB-4B86-B07A-7B2F348B894C}" type="presParOf" srcId="{BEE4FC31-E79B-4994-A764-75390493193A}" destId="{D2B014FA-9486-4F9E-BEFD-784347D28311}" srcOrd="0" destOrd="0" presId="urn:microsoft.com/office/officeart/2016/7/layout/VerticalSolidActionList"/>
    <dgm:cxn modelId="{2CC2DDEE-5B43-406D-9AAE-08F77E2DF05C}" type="presParOf" srcId="{BEE4FC31-E79B-4994-A764-75390493193A}" destId="{94731341-4505-46BA-8A7E-B7CA5749BDE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2E49DB-BF34-478E-931A-CABD9E67246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AEE1FFC-F15C-4A1C-BA2F-3F3066000361}" type="parTrans" cxnId="{AB4CE27A-F8A4-483D-A131-1928A6012B70}">
      <dgm:prSet/>
      <dgm:spPr/>
      <dgm:t>
        <a:bodyPr/>
        <a:lstStyle/>
        <a:p>
          <a:endParaRPr lang="en-US"/>
        </a:p>
      </dgm:t>
    </dgm:pt>
    <dgm:pt modelId="{16983AB8-E112-427A-81C4-77913C3E36A0}">
      <dgm:prSet/>
      <dgm:spPr/>
      <dgm:t>
        <a:bodyPr/>
        <a:lstStyle/>
        <a:p>
          <a:r>
            <a:rPr lang="en-US"/>
            <a:t>Rapport building/information providing phase</a:t>
          </a:r>
        </a:p>
      </dgm:t>
    </dgm:pt>
    <dgm:pt modelId="{C38EC37B-38D4-46FF-AD42-0A30B84099CE}" type="sibTrans" cxnId="{AB4CE27A-F8A4-483D-A131-1928A6012B70}">
      <dgm:prSet/>
      <dgm:spPr/>
      <dgm:t>
        <a:bodyPr/>
        <a:lstStyle/>
        <a:p>
          <a:endParaRPr lang="en-US"/>
        </a:p>
      </dgm:t>
    </dgm:pt>
    <dgm:pt modelId="{E6DBA0A4-7BEF-4F19-B5AD-A8B2BC449C84}" type="parTrans" cxnId="{900934C1-4F8A-49A1-8E3D-55907A1E748A}">
      <dgm:prSet/>
      <dgm:spPr/>
      <dgm:t>
        <a:bodyPr/>
        <a:lstStyle/>
        <a:p>
          <a:endParaRPr lang="en-US"/>
        </a:p>
      </dgm:t>
    </dgm:pt>
    <dgm:pt modelId="{87304E9F-0EF0-4E8F-80AE-2164931D22C8}">
      <dgm:prSet/>
      <dgm:spPr/>
      <dgm:t>
        <a:bodyPr/>
        <a:lstStyle/>
        <a:p>
          <a:r>
            <a:rPr lang="en-US"/>
            <a:t>Substantive testimony collection</a:t>
          </a:r>
        </a:p>
      </dgm:t>
    </dgm:pt>
    <dgm:pt modelId="{DC532F4D-A045-4ACF-B6DE-CEED0AC1BBB2}" type="sibTrans" cxnId="{900934C1-4F8A-49A1-8E3D-55907A1E748A}">
      <dgm:prSet/>
      <dgm:spPr/>
      <dgm:t>
        <a:bodyPr/>
        <a:lstStyle/>
        <a:p>
          <a:endParaRPr lang="en-US"/>
        </a:p>
      </dgm:t>
    </dgm:pt>
    <dgm:pt modelId="{A2C79722-BECC-455A-8B54-9CBC03826BEF}" type="parTrans" cxnId="{4A830629-4C1A-4A6A-A282-9125589071AD}">
      <dgm:prSet/>
      <dgm:spPr/>
      <dgm:t>
        <a:bodyPr/>
        <a:lstStyle/>
        <a:p>
          <a:endParaRPr lang="en-US"/>
        </a:p>
      </dgm:t>
    </dgm:pt>
    <dgm:pt modelId="{CDD50BCB-D2A0-4251-BB67-A654AE9BA7FD}">
      <dgm:prSet/>
      <dgm:spPr/>
      <dgm:t>
        <a:bodyPr/>
        <a:lstStyle/>
        <a:p>
          <a:r>
            <a:rPr lang="en-US"/>
            <a:t>Closure/information providing phase</a:t>
          </a:r>
        </a:p>
      </dgm:t>
    </dgm:pt>
    <dgm:pt modelId="{51DC3E1F-7699-4D72-9CBD-8B6775882164}" type="sibTrans" cxnId="{4A830629-4C1A-4A6A-A282-9125589071AD}">
      <dgm:prSet/>
      <dgm:spPr/>
      <dgm:t>
        <a:bodyPr/>
        <a:lstStyle/>
        <a:p>
          <a:endParaRPr lang="en-US"/>
        </a:p>
      </dgm:t>
    </dgm:pt>
    <dgm:pt modelId="{14212A11-D3BE-4045-8932-54ECA24A595D}" type="pres">
      <dgm:prSet presAssocID="{E32E49DB-BF34-478E-931A-CABD9E672461}" presName="root" presStyleCnt="0">
        <dgm:presLayoutVars>
          <dgm:dir/>
          <dgm:resizeHandles val="exact"/>
        </dgm:presLayoutVars>
      </dgm:prSet>
      <dgm:spPr/>
      <dgm:t>
        <a:bodyPr/>
        <a:lstStyle/>
        <a:p>
          <a:endParaRPr/>
        </a:p>
      </dgm:t>
    </dgm:pt>
    <dgm:pt modelId="{A788018D-1950-4D0B-9CD3-CE15A4AD5261}" type="pres">
      <dgm:prSet presAssocID="{16983AB8-E112-427A-81C4-77913C3E36A0}" presName="compNode" presStyleCnt="0"/>
      <dgm:spPr/>
      <dgm:t>
        <a:bodyPr/>
        <a:lstStyle/>
        <a:p>
          <a:endParaRPr/>
        </a:p>
      </dgm:t>
    </dgm:pt>
    <dgm:pt modelId="{CCDD2657-AD7A-429C-BEDD-D08F6406E1B2}" type="pres">
      <dgm:prSet presAssocID="{16983AB8-E112-427A-81C4-77913C3E36A0}" presName="bgRect" presStyleLbl="bgShp" presStyleIdx="0" presStyleCnt="3" custLinFactNeighborX="321" custLinFactNeighborY="8843"/>
      <dgm:spPr>
        <a:solidFill>
          <a:srgbClr val="E8ECFE"/>
        </a:solidFill>
      </dgm:spPr>
      <dgm:t>
        <a:bodyPr/>
        <a:lstStyle/>
        <a:p>
          <a:endParaRPr/>
        </a:p>
      </dgm:t>
    </dgm:pt>
    <dgm:pt modelId="{72271B23-5C8B-4641-AE34-C2F57DABBA91}" type="pres">
      <dgm:prSet presAssocID="{16983AB8-E112-427A-81C4-77913C3E36A0}" presName="iconRect" presStyleLbl="node1" presStyleIdx="0" presStyleCnt="3"/>
      <dgm:spPr>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dgm:spPr>
      <dgm:t>
        <a:bodyPr/>
        <a:lstStyle/>
        <a:p>
          <a:endParaRPr/>
        </a:p>
      </dgm:t>
    </dgm:pt>
    <dgm:pt modelId="{1A395A6F-A597-4D3C-A939-EA7AC64ED7F2}" type="pres">
      <dgm:prSet presAssocID="{16983AB8-E112-427A-81C4-77913C3E36A0}" presName="spaceRect" presStyleCnt="0"/>
      <dgm:spPr/>
      <dgm:t>
        <a:bodyPr/>
        <a:lstStyle/>
        <a:p>
          <a:endParaRPr/>
        </a:p>
      </dgm:t>
    </dgm:pt>
    <dgm:pt modelId="{02AAC7DE-ED7B-42A0-B1AF-BC165CADBE34}" type="pres">
      <dgm:prSet presAssocID="{16983AB8-E112-427A-81C4-77913C3E36A0}" presName="parTx" presStyleLbl="revTx" presStyleIdx="0" presStyleCnt="3">
        <dgm:presLayoutVars>
          <dgm:chMax val="0"/>
          <dgm:chPref val="0"/>
        </dgm:presLayoutVars>
      </dgm:prSet>
      <dgm:spPr/>
      <dgm:t>
        <a:bodyPr/>
        <a:lstStyle/>
        <a:p>
          <a:endParaRPr/>
        </a:p>
      </dgm:t>
    </dgm:pt>
    <dgm:pt modelId="{EA3B347B-1157-4914-A41A-A3D38B816DEF}" type="pres">
      <dgm:prSet presAssocID="{C38EC37B-38D4-46FF-AD42-0A30B84099CE}" presName="sibTrans" presStyleCnt="0"/>
      <dgm:spPr/>
      <dgm:t>
        <a:bodyPr/>
        <a:lstStyle/>
        <a:p>
          <a:endParaRPr/>
        </a:p>
      </dgm:t>
    </dgm:pt>
    <dgm:pt modelId="{227E4EEB-2FB2-416C-A709-C006692A24C8}" type="pres">
      <dgm:prSet presAssocID="{87304E9F-0EF0-4E8F-80AE-2164931D22C8}" presName="compNode" presStyleCnt="0"/>
      <dgm:spPr/>
      <dgm:t>
        <a:bodyPr/>
        <a:lstStyle/>
        <a:p>
          <a:endParaRPr/>
        </a:p>
      </dgm:t>
    </dgm:pt>
    <dgm:pt modelId="{7443311D-0A3B-4C51-A3A1-60F5BD1CFC87}" type="pres">
      <dgm:prSet presAssocID="{87304E9F-0EF0-4E8F-80AE-2164931D22C8}" presName="bgRect" presStyleLbl="bgShp" presStyleIdx="1" presStyleCnt="3"/>
      <dgm:spPr>
        <a:solidFill>
          <a:srgbClr val="E8ECFE"/>
        </a:solidFill>
      </dgm:spPr>
      <dgm:t>
        <a:bodyPr/>
        <a:lstStyle/>
        <a:p>
          <a:endParaRPr/>
        </a:p>
      </dgm:t>
    </dgm:pt>
    <dgm:pt modelId="{1BBF5C9A-054C-4CEF-8639-D4AACEBC8BC5}" type="pres">
      <dgm:prSet presAssocID="{87304E9F-0EF0-4E8F-80AE-2164931D22C8}" presName="iconRect" presStyleLbl="node1" presStyleIdx="1" presStyleCnt="3"/>
      <dgm:spPr>
        <a:blipFill>
          <a:blip xmlns:r="http://schemas.openxmlformats.org/officeDocument/2006/relationships" r:embed="rId3">
            <a:duotone>
              <a:prstClr val="black"/>
              <a:schemeClr val="tx2">
                <a:tint val="45000"/>
                <a:satMod val="400000"/>
              </a:schemeClr>
            </a:duotone>
            <a:extLst>
              <a:ext uri="{96DAC541-7B7A-43D3-8B79-37D633B846F1}">
                <asvg:svgBlip xmlns="" xmlns:asvg="http://schemas.microsoft.com/office/drawing/2016/SVG/main" r:embed="rId4"/>
              </a:ext>
            </a:extLst>
          </a:blip>
          <a:srcRect/>
          <a:stretch>
            <a:fillRect/>
          </a:stretch>
        </a:blipFill>
        <a:ln>
          <a:noFill/>
        </a:ln>
      </dgm:spPr>
      <dgm:t>
        <a:bodyPr/>
        <a:lstStyle/>
        <a:p>
          <a:endParaRPr/>
        </a:p>
      </dgm:t>
    </dgm:pt>
    <dgm:pt modelId="{FA118EED-B2DC-4EA7-931D-7A94A9EFDFB6}" type="pres">
      <dgm:prSet presAssocID="{87304E9F-0EF0-4E8F-80AE-2164931D22C8}" presName="spaceRect" presStyleCnt="0"/>
      <dgm:spPr/>
      <dgm:t>
        <a:bodyPr/>
        <a:lstStyle/>
        <a:p>
          <a:endParaRPr/>
        </a:p>
      </dgm:t>
    </dgm:pt>
    <dgm:pt modelId="{A5EB732D-2120-420B-B47E-FFEF40A990E0}" type="pres">
      <dgm:prSet presAssocID="{87304E9F-0EF0-4E8F-80AE-2164931D22C8}" presName="parTx" presStyleLbl="revTx" presStyleIdx="1" presStyleCnt="3">
        <dgm:presLayoutVars>
          <dgm:chMax val="0"/>
          <dgm:chPref val="0"/>
        </dgm:presLayoutVars>
      </dgm:prSet>
      <dgm:spPr/>
      <dgm:t>
        <a:bodyPr/>
        <a:lstStyle/>
        <a:p>
          <a:endParaRPr/>
        </a:p>
      </dgm:t>
    </dgm:pt>
    <dgm:pt modelId="{82947696-1ED4-4C53-A6F1-A13DD1A8F6A2}" type="pres">
      <dgm:prSet presAssocID="{DC532F4D-A045-4ACF-B6DE-CEED0AC1BBB2}" presName="sibTrans" presStyleCnt="0"/>
      <dgm:spPr/>
      <dgm:t>
        <a:bodyPr/>
        <a:lstStyle/>
        <a:p>
          <a:endParaRPr/>
        </a:p>
      </dgm:t>
    </dgm:pt>
    <dgm:pt modelId="{070754E4-2127-4F8C-8E7A-3ECABA192157}" type="pres">
      <dgm:prSet presAssocID="{CDD50BCB-D2A0-4251-BB67-A654AE9BA7FD}" presName="compNode" presStyleCnt="0"/>
      <dgm:spPr/>
      <dgm:t>
        <a:bodyPr/>
        <a:lstStyle/>
        <a:p>
          <a:endParaRPr/>
        </a:p>
      </dgm:t>
    </dgm:pt>
    <dgm:pt modelId="{36590479-071E-446F-A125-E4CF3312B4DD}" type="pres">
      <dgm:prSet presAssocID="{CDD50BCB-D2A0-4251-BB67-A654AE9BA7FD}" presName="bgRect" presStyleLbl="bgShp" presStyleIdx="2" presStyleCnt="3"/>
      <dgm:spPr>
        <a:solidFill>
          <a:srgbClr val="E8ECFE"/>
        </a:solidFill>
      </dgm:spPr>
      <dgm:t>
        <a:bodyPr/>
        <a:lstStyle/>
        <a:p>
          <a:endParaRPr/>
        </a:p>
      </dgm:t>
    </dgm:pt>
    <dgm:pt modelId="{55879F39-237C-4BF2-96C7-7BB7E31C3DCE}" type="pres">
      <dgm:prSet presAssocID="{CDD50BCB-D2A0-4251-BB67-A654AE9BA7FD}" presName="iconRect" presStyleLbl="node1" presStyleIdx="2" presStyleCnt="3"/>
      <dgm:spPr>
        <a:blipFill>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t>
        <a:bodyPr/>
        <a:lstStyle/>
        <a:p>
          <a:endParaRPr/>
        </a:p>
      </dgm:t>
    </dgm:pt>
    <dgm:pt modelId="{0E04EB62-86C1-4307-8E2F-F4BE2E39D66A}" type="pres">
      <dgm:prSet presAssocID="{CDD50BCB-D2A0-4251-BB67-A654AE9BA7FD}" presName="spaceRect" presStyleCnt="0"/>
      <dgm:spPr/>
      <dgm:t>
        <a:bodyPr/>
        <a:lstStyle/>
        <a:p>
          <a:endParaRPr/>
        </a:p>
      </dgm:t>
    </dgm:pt>
    <dgm:pt modelId="{3F656FBB-0DB6-4C1B-9FD9-6A87C73DE077}" type="pres">
      <dgm:prSet presAssocID="{CDD50BCB-D2A0-4251-BB67-A654AE9BA7FD}" presName="parTx" presStyleLbl="revTx" presStyleIdx="2" presStyleCnt="3">
        <dgm:presLayoutVars>
          <dgm:chMax val="0"/>
          <dgm:chPref val="0"/>
        </dgm:presLayoutVars>
      </dgm:prSet>
      <dgm:spPr/>
      <dgm:t>
        <a:bodyPr/>
        <a:lstStyle/>
        <a:p>
          <a:endParaRPr/>
        </a:p>
      </dgm:t>
    </dgm:pt>
  </dgm:ptLst>
  <dgm:cxnLst>
    <dgm:cxn modelId="{74DFBFE3-6448-4C80-A691-53F4604FE20E}" type="presOf" srcId="{CDD50BCB-D2A0-4251-BB67-A654AE9BA7FD}" destId="{3F656FBB-0DB6-4C1B-9FD9-6A87C73DE077}" srcOrd="0" destOrd="0" presId="urn:microsoft.com/office/officeart/2018/2/layout/IconVerticalSolidList"/>
    <dgm:cxn modelId="{FEFB9A5C-6E16-4FC9-99DB-9F5F4693C3D0}" type="presOf" srcId="{E32E49DB-BF34-478E-931A-CABD9E672461}" destId="{14212A11-D3BE-4045-8932-54ECA24A595D}" srcOrd="0" destOrd="0" presId="urn:microsoft.com/office/officeart/2018/2/layout/IconVerticalSolidList"/>
    <dgm:cxn modelId="{4A830629-4C1A-4A6A-A282-9125589071AD}" srcId="{E32E49DB-BF34-478E-931A-CABD9E672461}" destId="{CDD50BCB-D2A0-4251-BB67-A654AE9BA7FD}" srcOrd="2" destOrd="0" parTransId="{A2C79722-BECC-455A-8B54-9CBC03826BEF}" sibTransId="{51DC3E1F-7699-4D72-9CBD-8B6775882164}"/>
    <dgm:cxn modelId="{A0FDD5C0-D6CE-432D-A777-EE469532519F}" type="presOf" srcId="{87304E9F-0EF0-4E8F-80AE-2164931D22C8}" destId="{A5EB732D-2120-420B-B47E-FFEF40A990E0}" srcOrd="0" destOrd="0" presId="urn:microsoft.com/office/officeart/2018/2/layout/IconVerticalSolidList"/>
    <dgm:cxn modelId="{AB4CE27A-F8A4-483D-A131-1928A6012B70}" srcId="{E32E49DB-BF34-478E-931A-CABD9E672461}" destId="{16983AB8-E112-427A-81C4-77913C3E36A0}" srcOrd="0" destOrd="0" parTransId="{9AEE1FFC-F15C-4A1C-BA2F-3F3066000361}" sibTransId="{C38EC37B-38D4-46FF-AD42-0A30B84099CE}"/>
    <dgm:cxn modelId="{C4C09FBB-5E06-4DD7-989D-EE034E7C95C0}" type="presOf" srcId="{16983AB8-E112-427A-81C4-77913C3E36A0}" destId="{02AAC7DE-ED7B-42A0-B1AF-BC165CADBE34}" srcOrd="0" destOrd="0" presId="urn:microsoft.com/office/officeart/2018/2/layout/IconVerticalSolidList"/>
    <dgm:cxn modelId="{900934C1-4F8A-49A1-8E3D-55907A1E748A}" srcId="{E32E49DB-BF34-478E-931A-CABD9E672461}" destId="{87304E9F-0EF0-4E8F-80AE-2164931D22C8}" srcOrd="1" destOrd="0" parTransId="{E6DBA0A4-7BEF-4F19-B5AD-A8B2BC449C84}" sibTransId="{DC532F4D-A045-4ACF-B6DE-CEED0AC1BBB2}"/>
    <dgm:cxn modelId="{74D2C687-A08A-4CBE-B423-8883688349A6}" type="presParOf" srcId="{14212A11-D3BE-4045-8932-54ECA24A595D}" destId="{A788018D-1950-4D0B-9CD3-CE15A4AD5261}" srcOrd="0" destOrd="0" presId="urn:microsoft.com/office/officeart/2018/2/layout/IconVerticalSolidList"/>
    <dgm:cxn modelId="{B9D0CD87-7F68-46F0-AB40-2EA6A1571B6F}" type="presParOf" srcId="{A788018D-1950-4D0B-9CD3-CE15A4AD5261}" destId="{CCDD2657-AD7A-429C-BEDD-D08F6406E1B2}" srcOrd="0" destOrd="0" presId="urn:microsoft.com/office/officeart/2018/2/layout/IconVerticalSolidList"/>
    <dgm:cxn modelId="{49DC56BD-6509-44EC-8E01-0A2E3A2975CB}" type="presParOf" srcId="{A788018D-1950-4D0B-9CD3-CE15A4AD5261}" destId="{72271B23-5C8B-4641-AE34-C2F57DABBA91}" srcOrd="1" destOrd="0" presId="urn:microsoft.com/office/officeart/2018/2/layout/IconVerticalSolidList"/>
    <dgm:cxn modelId="{BF0F3DFA-6C87-436E-8425-DE4CD6B0B3F7}" type="presParOf" srcId="{A788018D-1950-4D0B-9CD3-CE15A4AD5261}" destId="{1A395A6F-A597-4D3C-A939-EA7AC64ED7F2}" srcOrd="2" destOrd="0" presId="urn:microsoft.com/office/officeart/2018/2/layout/IconVerticalSolidList"/>
    <dgm:cxn modelId="{B9BED83C-E9B8-46C7-ACCF-0F2826DE9F5F}" type="presParOf" srcId="{A788018D-1950-4D0B-9CD3-CE15A4AD5261}" destId="{02AAC7DE-ED7B-42A0-B1AF-BC165CADBE34}" srcOrd="3" destOrd="0" presId="urn:microsoft.com/office/officeart/2018/2/layout/IconVerticalSolidList"/>
    <dgm:cxn modelId="{73618010-6921-4BD9-AEC7-4D5D89D2A977}" type="presParOf" srcId="{14212A11-D3BE-4045-8932-54ECA24A595D}" destId="{EA3B347B-1157-4914-A41A-A3D38B816DEF}" srcOrd="1" destOrd="0" presId="urn:microsoft.com/office/officeart/2018/2/layout/IconVerticalSolidList"/>
    <dgm:cxn modelId="{1297FEE0-A1AC-4C03-A638-CD1DBF6AA64F}" type="presParOf" srcId="{14212A11-D3BE-4045-8932-54ECA24A595D}" destId="{227E4EEB-2FB2-416C-A709-C006692A24C8}" srcOrd="2" destOrd="0" presId="urn:microsoft.com/office/officeart/2018/2/layout/IconVerticalSolidList"/>
    <dgm:cxn modelId="{63E0AC88-ED57-4FB0-82ED-1CB9D07C0943}" type="presParOf" srcId="{227E4EEB-2FB2-416C-A709-C006692A24C8}" destId="{7443311D-0A3B-4C51-A3A1-60F5BD1CFC87}" srcOrd="0" destOrd="0" presId="urn:microsoft.com/office/officeart/2018/2/layout/IconVerticalSolidList"/>
    <dgm:cxn modelId="{87F3B5CB-AC48-4E98-9A63-B22D90B7158D}" type="presParOf" srcId="{227E4EEB-2FB2-416C-A709-C006692A24C8}" destId="{1BBF5C9A-054C-4CEF-8639-D4AACEBC8BC5}" srcOrd="1" destOrd="0" presId="urn:microsoft.com/office/officeart/2018/2/layout/IconVerticalSolidList"/>
    <dgm:cxn modelId="{ABA4616C-3B9A-471F-8486-F2D37A4D3F22}" type="presParOf" srcId="{227E4EEB-2FB2-416C-A709-C006692A24C8}" destId="{FA118EED-B2DC-4EA7-931D-7A94A9EFDFB6}" srcOrd="2" destOrd="0" presId="urn:microsoft.com/office/officeart/2018/2/layout/IconVerticalSolidList"/>
    <dgm:cxn modelId="{17069548-4131-43F1-9F3F-31B4B7079738}" type="presParOf" srcId="{227E4EEB-2FB2-416C-A709-C006692A24C8}" destId="{A5EB732D-2120-420B-B47E-FFEF40A990E0}" srcOrd="3" destOrd="0" presId="urn:microsoft.com/office/officeart/2018/2/layout/IconVerticalSolidList"/>
    <dgm:cxn modelId="{E619C375-419B-4F17-B3A4-986A8CED150D}" type="presParOf" srcId="{14212A11-D3BE-4045-8932-54ECA24A595D}" destId="{82947696-1ED4-4C53-A6F1-A13DD1A8F6A2}" srcOrd="3" destOrd="0" presId="urn:microsoft.com/office/officeart/2018/2/layout/IconVerticalSolidList"/>
    <dgm:cxn modelId="{857990AF-4553-4E06-A47A-252531CA78C7}" type="presParOf" srcId="{14212A11-D3BE-4045-8932-54ECA24A595D}" destId="{070754E4-2127-4F8C-8E7A-3ECABA192157}" srcOrd="4" destOrd="0" presId="urn:microsoft.com/office/officeart/2018/2/layout/IconVerticalSolidList"/>
    <dgm:cxn modelId="{1AF75FE7-E5DF-4481-9797-8B2A426F9760}" type="presParOf" srcId="{070754E4-2127-4F8C-8E7A-3ECABA192157}" destId="{36590479-071E-446F-A125-E4CF3312B4DD}" srcOrd="0" destOrd="0" presId="urn:microsoft.com/office/officeart/2018/2/layout/IconVerticalSolidList"/>
    <dgm:cxn modelId="{6FAD98AE-08AE-4676-8F2F-919C97FD5DED}" type="presParOf" srcId="{070754E4-2127-4F8C-8E7A-3ECABA192157}" destId="{55879F39-237C-4BF2-96C7-7BB7E31C3DCE}" srcOrd="1" destOrd="0" presId="urn:microsoft.com/office/officeart/2018/2/layout/IconVerticalSolidList"/>
    <dgm:cxn modelId="{985BC297-C14A-4186-8806-F1AAFC934BD6}" type="presParOf" srcId="{070754E4-2127-4F8C-8E7A-3ECABA192157}" destId="{0E04EB62-86C1-4307-8E2F-F4BE2E39D66A}" srcOrd="2" destOrd="0" presId="urn:microsoft.com/office/officeart/2018/2/layout/IconVerticalSolidList"/>
    <dgm:cxn modelId="{999134E4-7375-4414-82D9-71F6FB98202A}" type="presParOf" srcId="{070754E4-2127-4F8C-8E7A-3ECABA192157}" destId="{3F656FBB-0DB6-4C1B-9FD9-6A87C73DE07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AC5FE-B201-46CD-BF16-08FB35822788}" type="datetimeFigureOut">
              <a:rPr lang="en-US" smtClean="0"/>
              <a:t>9/14/20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B196D-6654-45C0-A9AD-66AF06DA9D14}" type="slidenum">
              <a:rPr lang="en-US" smtClean="0"/>
              <a:t>‹#›</a:t>
            </a:fld>
            <a:endParaRPr lang="en-US"/>
          </a:p>
        </p:txBody>
      </p:sp>
    </p:spTree>
    <p:extLst>
      <p:ext uri="{BB962C8B-B14F-4D97-AF65-F5344CB8AC3E}">
        <p14:creationId xmlns:p14="http://schemas.microsoft.com/office/powerpoint/2010/main" val="114710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72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18652F-38F9-4F43-A9BC-E1FD0E618592}" type="slidenum">
              <a:rPr lang="en-US" smtClean="0"/>
              <a:t>23</a:t>
            </a:fld>
            <a:endParaRPr lang="en-US"/>
          </a:p>
        </p:txBody>
      </p:sp>
    </p:spTree>
    <p:extLst>
      <p:ext uri="{BB962C8B-B14F-4D97-AF65-F5344CB8AC3E}">
        <p14:creationId xmlns:p14="http://schemas.microsoft.com/office/powerpoint/2010/main" val="746926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18652F-38F9-4F43-A9BC-E1FD0E618592}" type="slidenum">
              <a:rPr lang="en-US" smtClean="0"/>
              <a:t>24</a:t>
            </a:fld>
            <a:endParaRPr lang="en-US"/>
          </a:p>
        </p:txBody>
      </p:sp>
    </p:spTree>
    <p:extLst>
      <p:ext uri="{BB962C8B-B14F-4D97-AF65-F5344CB8AC3E}">
        <p14:creationId xmlns:p14="http://schemas.microsoft.com/office/powerpoint/2010/main" val="240186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35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740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298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1500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6582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70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229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32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628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7587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937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2102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852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8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71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98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06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4790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087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758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18652F-38F9-4F43-A9BC-E1FD0E618592}" type="slidenum">
              <a:rPr lang="en-US" smtClean="0"/>
              <a:t>18</a:t>
            </a:fld>
            <a:endParaRPr lang="en-US"/>
          </a:p>
        </p:txBody>
      </p:sp>
    </p:spTree>
    <p:extLst>
      <p:ext uri="{BB962C8B-B14F-4D97-AF65-F5344CB8AC3E}">
        <p14:creationId xmlns:p14="http://schemas.microsoft.com/office/powerpoint/2010/main" val="511494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emf"/><Relationship Id="rId3"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 Id="rId3"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emf"/><Relationship Id="rId3"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4.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 Id="rId3"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emf"/><Relationship Id="rId3"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4035552" y="2108200"/>
            <a:ext cx="7046976" cy="2350896"/>
          </a:xfrm>
        </p:spPr>
        <p:txBody>
          <a:bodyPr lIns="36576" tIns="18288" rIns="36576" bIns="18288" anchor="b">
            <a:normAutofit/>
          </a:bodyPr>
          <a:lstStyle>
            <a:lvl1pPr algn="l">
              <a:defRPr sz="6267" b="1">
                <a:solidFill>
                  <a:schemeClr val="bg1"/>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4035552" y="4953000"/>
            <a:ext cx="7010400" cy="914400"/>
          </a:xfrm>
        </p:spPr>
        <p:txBody>
          <a:bodyPr lIns="36576" tIns="18288" rIns="36576" bIns="18288">
            <a:normAutofit/>
          </a:bodyPr>
          <a:lstStyle>
            <a:lvl1pPr marL="0" indent="0" algn="l">
              <a:buNone/>
              <a:defRPr sz="22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pic>
        <p:nvPicPr>
          <p:cNvPr id="8" name="Picture 7"/>
          <p:cNvPicPr>
            <a:picLocks noChangeAspect="1"/>
          </p:cNvPicPr>
          <p:nvPr/>
        </p:nvPicPr>
        <p:blipFill>
          <a:blip r:embed="rId2"/>
          <a:srcRect/>
          <a:stretch>
            <a:fillRect/>
          </a:stretch>
        </p:blipFill>
        <p:spPr>
          <a:xfrm>
            <a:off x="298180" y="545554"/>
            <a:ext cx="1750289" cy="5766893"/>
          </a:xfrm>
          <a:prstGeom prst="rect">
            <a:avLst/>
          </a:prstGeom>
        </p:spPr>
      </p:pic>
      <p:cxnSp>
        <p:nvCxnSpPr>
          <p:cNvPr id="11" name="Straight Connector 10"/>
          <p:cNvCxnSpPr/>
          <p:nvPr/>
        </p:nvCxnSpPr>
        <p:spPr>
          <a:xfrm>
            <a:off x="4035552" y="46609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HB Horizontal Logo White.eps">
            <a:extLst>
              <a:ext uri="{FF2B5EF4-FFF2-40B4-BE49-F238E27FC236}">
                <a16:creationId xmlns:a16="http://schemas.microsoft.com/office/drawing/2014/main" xmlns="" id="{D0D843C4-37F7-1645-A2C5-93557E9F3BAE}"/>
              </a:ext>
            </a:extLst>
          </p:cNvPr>
          <p:cNvPicPr>
            <a:picLocks noChangeAspect="1"/>
          </p:cNvPicPr>
          <p:nvPr/>
        </p:nvPicPr>
        <p:blipFill>
          <a:blip r:embed="rId3"/>
          <a:srcRect/>
          <a:stretch>
            <a:fillRect/>
          </a:stretch>
        </p:blipFill>
        <p:spPr>
          <a:xfrm>
            <a:off x="4035552" y="1498601"/>
            <a:ext cx="3086491" cy="190247"/>
          </a:xfrm>
          <a:prstGeom prst="rect">
            <a:avLst/>
          </a:prstGeom>
        </p:spPr>
      </p:pic>
    </p:spTree>
    <p:extLst>
      <p:ext uri="{BB962C8B-B14F-4D97-AF65-F5344CB8AC3E}">
        <p14:creationId xmlns:p14="http://schemas.microsoft.com/office/powerpoint/2010/main" val="348004333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10" name="Rectangle 9"/>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32076" y="274639"/>
            <a:ext cx="884326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2132076" y="3632200"/>
            <a:ext cx="3048000" cy="2438400"/>
          </a:xfrm>
        </p:spPr>
        <p:txBody>
          <a:bodyPr lIns="36576" tIns="18288" rIns="36576" bIns="18288"/>
          <a:lstStyle>
            <a:lvl1pPr>
              <a:defRPr sz="2667">
                <a:solidFill>
                  <a:schemeClr val="bg1"/>
                </a:solidFill>
              </a:defRPr>
            </a:lvl1pPr>
            <a:lvl2pPr>
              <a:defRPr sz="2667">
                <a:solidFill>
                  <a:schemeClr val="bg1"/>
                </a:solidFill>
              </a:defRPr>
            </a:lvl2pPr>
            <a:lvl3pPr>
              <a:defRPr sz="2133">
                <a:solidFill>
                  <a:schemeClr val="bg1"/>
                </a:solidFill>
              </a:defRPr>
            </a:lvl3pPr>
            <a:lvl4pPr marL="1828754" indent="0">
              <a:buNone/>
              <a:defRPr sz="1867">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14" name="Picture 13"/>
          <p:cNvPicPr>
            <a:picLocks noChangeAspect="1"/>
          </p:cNvPicPr>
          <p:nvPr/>
        </p:nvPicPr>
        <p:blipFill>
          <a:blip r:embed="rId2"/>
          <a:srcRect/>
          <a:stretch>
            <a:fillRect/>
          </a:stretch>
        </p:blipFill>
        <p:spPr>
          <a:xfrm>
            <a:off x="203200" y="303276"/>
            <a:ext cx="913987" cy="3011424"/>
          </a:xfrm>
          <a:prstGeom prst="rect">
            <a:avLst/>
          </a:prstGeom>
        </p:spPr>
      </p:pic>
      <p:cxnSp>
        <p:nvCxnSpPr>
          <p:cNvPr id="15" name="Straight Connector 14"/>
          <p:cNvCxnSpPr/>
          <p:nvPr/>
        </p:nvCxnSpPr>
        <p:spPr>
          <a:xfrm>
            <a:off x="2132076" y="16002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5" name="TextBox 24"/>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3" name="Picture 6"/>
          <p:cNvPicPr>
            <a:picLocks noChangeAspect="1"/>
          </p:cNvPicPr>
          <p:nvPr/>
        </p:nvPicPr>
        <p:blipFill>
          <a:blip r:embed="rId3"/>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3"/>
          </p:nvPr>
        </p:nvSpPr>
        <p:spPr>
          <a:xfrm>
            <a:off x="2131484" y="2006600"/>
            <a:ext cx="3048000" cy="1463040"/>
          </a:xfrm>
          <a:prstGeom prst="rect">
            <a:avLst/>
          </a:prstGeom>
          <a:pattFill prst="pct5">
            <a:fgClr>
              <a:schemeClr val="accent1"/>
            </a:fgClr>
            <a:bgClr>
              <a:schemeClr val="bg1"/>
            </a:bgClr>
          </a:pattFill>
        </p:spPr>
        <p:txBody>
          <a:bodyPr/>
          <a:lstStyle/>
          <a:p>
            <a:r>
              <a:rPr lang="en-US"/>
              <a:t>Click icon to add picture</a:t>
            </a:r>
          </a:p>
        </p:txBody>
      </p:sp>
      <p:sp>
        <p:nvSpPr>
          <p:cNvPr id="16" name="Content Placeholder 2"/>
          <p:cNvSpPr>
            <a:spLocks noGrp="1"/>
          </p:cNvSpPr>
          <p:nvPr>
            <p:ph sz="half" idx="14"/>
          </p:nvPr>
        </p:nvSpPr>
        <p:spPr>
          <a:xfrm>
            <a:off x="5790608" y="3632200"/>
            <a:ext cx="3048000" cy="2438400"/>
          </a:xfrm>
        </p:spPr>
        <p:txBody>
          <a:bodyPr lIns="36576" tIns="18288" rIns="36576" bIns="18288"/>
          <a:lstStyle>
            <a:lvl1pPr>
              <a:defRPr sz="2667">
                <a:solidFill>
                  <a:schemeClr val="bg1"/>
                </a:solidFill>
              </a:defRPr>
            </a:lvl1pPr>
            <a:lvl2pPr>
              <a:defRPr sz="2667">
                <a:solidFill>
                  <a:schemeClr val="bg1"/>
                </a:solidFill>
              </a:defRPr>
            </a:lvl2pPr>
            <a:lvl3pPr>
              <a:defRPr sz="2133">
                <a:solidFill>
                  <a:schemeClr val="bg1"/>
                </a:solidFill>
              </a:defRPr>
            </a:lvl3pPr>
            <a:lvl4pPr>
              <a:defRPr sz="1867">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7" name="Picture Placeholder 5"/>
          <p:cNvSpPr>
            <a:spLocks noGrp="1"/>
          </p:cNvSpPr>
          <p:nvPr>
            <p:ph type="pic" sz="quarter" idx="15"/>
          </p:nvPr>
        </p:nvSpPr>
        <p:spPr>
          <a:xfrm>
            <a:off x="5790608" y="2006600"/>
            <a:ext cx="3048000" cy="1463040"/>
          </a:xfrm>
          <a:prstGeom prst="rect">
            <a:avLst/>
          </a:prstGeo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216754854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599" y="274639"/>
            <a:ext cx="9203556" cy="1143000"/>
          </a:xfrm>
        </p:spPr>
        <p:txBody>
          <a:bodyPr lIns="36576" tIns="18288" rIns="36576" bIns="18288" anchor="b"/>
          <a:lstStyle>
            <a:lvl1pPr algn="l">
              <a:defRPr/>
            </a:lvl1pPr>
          </a:lstStyle>
          <a:p>
            <a:r>
              <a:rPr lang="en-US"/>
              <a:t>Click to edit Master title style</a:t>
            </a:r>
          </a:p>
        </p:txBody>
      </p:sp>
      <p:pic>
        <p:nvPicPr>
          <p:cNvPr id="12" name="Picture 11"/>
          <p:cNvPicPr>
            <a:picLocks noChangeAspect="1"/>
          </p:cNvPicPr>
          <p:nvPr/>
        </p:nvPicPr>
        <p:blipFill>
          <a:blip r:embed="rId2"/>
          <a:srcRect/>
          <a:stretch>
            <a:fillRect/>
          </a:stretch>
        </p:blipFill>
        <p:spPr>
          <a:xfrm>
            <a:off x="0" y="0"/>
            <a:ext cx="1134731" cy="2895600"/>
          </a:xfrm>
          <a:prstGeom prst="rect">
            <a:avLst/>
          </a:prstGeom>
        </p:spPr>
      </p:pic>
      <p:cxnSp>
        <p:nvCxnSpPr>
          <p:cNvPr id="13" name="Straight Connector 12"/>
          <p:cNvCxnSpPr/>
          <p:nvPr/>
        </p:nvCxnSpPr>
        <p:spPr>
          <a:xfrm>
            <a:off x="21336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8" name="TextBox 17"/>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3"/>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a:spLocks noGrp="1"/>
          </p:cNvSpPr>
          <p:nvPr>
            <p:ph sz="half" idx="1"/>
          </p:nvPr>
        </p:nvSpPr>
        <p:spPr>
          <a:xfrm>
            <a:off x="2132076" y="3632200"/>
            <a:ext cx="3048000" cy="2438400"/>
          </a:xfrm>
        </p:spPr>
        <p:txBody>
          <a:bodyPr lIns="36576" tIns="18288" rIns="36576" bIns="18288">
            <a:noAutofit/>
          </a:bodyPr>
          <a:lstStyle>
            <a:lvl1pPr>
              <a:defRPr sz="2667">
                <a:solidFill>
                  <a:schemeClr val="tx1"/>
                </a:solidFill>
              </a:defRPr>
            </a:lvl1pPr>
            <a:lvl2pPr>
              <a:defRPr sz="2667">
                <a:solidFill>
                  <a:schemeClr val="tx1"/>
                </a:solidFill>
              </a:defRPr>
            </a:lvl2pPr>
            <a:lvl3pPr>
              <a:defRPr sz="2133">
                <a:solidFill>
                  <a:schemeClr val="tx1"/>
                </a:solidFill>
              </a:defRPr>
            </a:lvl3pPr>
            <a:lvl4pPr>
              <a:defRPr sz="1867">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20" name="Picture Placeholder 5"/>
          <p:cNvSpPr>
            <a:spLocks noGrp="1"/>
          </p:cNvSpPr>
          <p:nvPr>
            <p:ph type="pic" sz="quarter" idx="13"/>
          </p:nvPr>
        </p:nvSpPr>
        <p:spPr>
          <a:xfrm>
            <a:off x="2131484" y="2006600"/>
            <a:ext cx="3048000" cy="1463040"/>
          </a:xfrm>
          <a:prstGeom prst="rect">
            <a:avLst/>
          </a:prstGeom>
          <a:pattFill prst="pct5">
            <a:fgClr>
              <a:schemeClr val="accent1"/>
            </a:fgClr>
            <a:bgClr>
              <a:schemeClr val="bg1"/>
            </a:bgClr>
          </a:pattFill>
        </p:spPr>
        <p:txBody>
          <a:bodyPr/>
          <a:lstStyle/>
          <a:p>
            <a:r>
              <a:rPr lang="en-US"/>
              <a:t>Click icon to add picture</a:t>
            </a:r>
          </a:p>
        </p:txBody>
      </p:sp>
      <p:sp>
        <p:nvSpPr>
          <p:cNvPr id="21" name="Content Placeholder 2"/>
          <p:cNvSpPr>
            <a:spLocks noGrp="1"/>
          </p:cNvSpPr>
          <p:nvPr>
            <p:ph sz="half" idx="14"/>
          </p:nvPr>
        </p:nvSpPr>
        <p:spPr>
          <a:xfrm>
            <a:off x="5791200" y="3632200"/>
            <a:ext cx="3048000" cy="2438400"/>
          </a:xfrm>
        </p:spPr>
        <p:txBody>
          <a:bodyPr lIns="36576" tIns="18288" rIns="36576" bIns="18288">
            <a:noAutofit/>
          </a:bodyPr>
          <a:lstStyle>
            <a:lvl1pPr>
              <a:defRPr sz="2667">
                <a:solidFill>
                  <a:schemeClr val="tx1"/>
                </a:solidFill>
              </a:defRPr>
            </a:lvl1pPr>
            <a:lvl2pPr>
              <a:defRPr sz="2667">
                <a:solidFill>
                  <a:schemeClr val="tx1"/>
                </a:solidFill>
              </a:defRPr>
            </a:lvl2pPr>
            <a:lvl3pPr>
              <a:defRPr sz="2133">
                <a:solidFill>
                  <a:schemeClr val="tx1"/>
                </a:solidFill>
              </a:defRPr>
            </a:lvl3pPr>
            <a:lvl4pPr>
              <a:defRPr sz="1867">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22" name="Picture Placeholder 5"/>
          <p:cNvSpPr>
            <a:spLocks noGrp="1"/>
          </p:cNvSpPr>
          <p:nvPr>
            <p:ph type="pic" sz="quarter" idx="15"/>
          </p:nvPr>
        </p:nvSpPr>
        <p:spPr>
          <a:xfrm>
            <a:off x="5790608" y="2006600"/>
            <a:ext cx="3048000" cy="1463040"/>
          </a:xfrm>
          <a:prstGeom prst="rect">
            <a:avLst/>
          </a:prstGeo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63033750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de title and content">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Content Placeholder 2"/>
          <p:cNvSpPr>
            <a:spLocks noGrp="1"/>
          </p:cNvSpPr>
          <p:nvPr>
            <p:ph idx="1"/>
          </p:nvPr>
        </p:nvSpPr>
        <p:spPr>
          <a:xfrm>
            <a:off x="3659632" y="1280160"/>
            <a:ext cx="7973568" cy="4297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933">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1" y="2133602"/>
            <a:ext cx="2550844" cy="3936999"/>
          </a:xfrm>
        </p:spPr>
        <p:txBody>
          <a:bodyPr>
            <a:normAutofit/>
          </a:bodyPr>
          <a:lstStyle>
            <a:lvl1pPr marL="0" indent="0">
              <a:buNone/>
              <a:defRPr sz="2000">
                <a:solidFill>
                  <a:schemeClr val="bg1"/>
                </a:solidFill>
                <a:latin typeface="Georgia" panose="02040502050405020303" pitchFamily="18" charset="0"/>
              </a:defRPr>
            </a:lvl1pPr>
          </a:lstStyle>
          <a:p>
            <a:pPr lvl="0"/>
            <a:r>
              <a:rPr lang="en-US"/>
              <a:t>Click to add additional text</a:t>
            </a:r>
          </a:p>
        </p:txBody>
      </p:sp>
      <p:sp>
        <p:nvSpPr>
          <p:cNvPr id="1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5" name="TextBox 14"/>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58283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Title and Content">
    <p:spTree>
      <p:nvGrpSpPr>
        <p:cNvPr id="1" name=""/>
        <p:cNvGrpSpPr/>
        <p:nvPr/>
      </p:nvGrpSpPr>
      <p:grpSpPr>
        <a:xfrm>
          <a:off x="0" y="0"/>
          <a:ext cx="0" cy="0"/>
          <a:chOff x="0" y="0"/>
          <a:chExt cx="0" cy="0"/>
        </a:xfrm>
      </p:grpSpPr>
      <p:sp>
        <p:nvSpPr>
          <p:cNvPr id="5" name="Rectangle 4"/>
          <p:cNvSpPr/>
          <p:nvPr/>
        </p:nvSpPr>
        <p:spPr>
          <a:xfrm>
            <a:off x="3" y="6090920"/>
            <a:ext cx="12191999" cy="79248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p:cNvSpPr>
            <a:spLocks noGrp="1"/>
          </p:cNvSpPr>
          <p:nvPr>
            <p:ph type="title"/>
          </p:nvPr>
        </p:nvSpPr>
        <p:spPr>
          <a:xfrm>
            <a:off x="1422400" y="274639"/>
            <a:ext cx="9652000" cy="1143000"/>
          </a:xfrm>
        </p:spPr>
        <p:txBody>
          <a:bodyPr lIns="36576" tIns="18288" rIns="36576" bIns="18288" anchor="b"/>
          <a:lstStyle>
            <a:lvl1pPr algn="l">
              <a:defRPr>
                <a:solidFill>
                  <a:srgbClr val="0033A0"/>
                </a:solidFill>
              </a:defRPr>
            </a:lvl1pPr>
          </a:lstStyle>
          <a:p>
            <a:r>
              <a:rPr lang="en-US"/>
              <a:t>Click to edit Master title style</a:t>
            </a:r>
          </a:p>
        </p:txBody>
      </p:sp>
      <p:sp>
        <p:nvSpPr>
          <p:cNvPr id="10" name="Content Placeholder 2"/>
          <p:cNvSpPr>
            <a:spLocks noGrp="1"/>
          </p:cNvSpPr>
          <p:nvPr>
            <p:ph idx="1"/>
          </p:nvPr>
        </p:nvSpPr>
        <p:spPr>
          <a:xfrm>
            <a:off x="1422400" y="1955800"/>
            <a:ext cx="9652000" cy="391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p:nvCxnSpPr>
        <p:spPr>
          <a:xfrm>
            <a:off x="14224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21"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2"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3"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4" name="TextBox 23"/>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17431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Picture and text">
    <p:spTree>
      <p:nvGrpSpPr>
        <p:cNvPr id="1" name=""/>
        <p:cNvGrpSpPr/>
        <p:nvPr/>
      </p:nvGrpSpPr>
      <p:grpSpPr>
        <a:xfrm>
          <a:off x="0" y="0"/>
          <a:ext cx="0" cy="0"/>
          <a:chOff x="0" y="0"/>
          <a:chExt cx="0" cy="0"/>
        </a:xfrm>
      </p:grpSpPr>
      <p:sp>
        <p:nvSpPr>
          <p:cNvPr id="8" name="TextBox 7"/>
          <p:cNvSpPr txBox="1"/>
          <p:nvPr/>
        </p:nvSpPr>
        <p:spPr>
          <a:xfrm>
            <a:off x="5080005" y="6571501"/>
            <a:ext cx="2031999" cy="210364"/>
          </a:xfrm>
          <a:prstGeom prst="rect">
            <a:avLst/>
          </a:prstGeom>
          <a:noFill/>
        </p:spPr>
        <p:txBody>
          <a:bodyPr wrap="square" lIns="45708" tIns="22853" rIns="45708" bIns="22853" rtlCol="0">
            <a:spAutoFit/>
          </a:bodyPr>
          <a:lstStyle/>
          <a:p>
            <a:pPr algn="ctr"/>
            <a:r>
              <a:rPr lang="en-US" sz="1067">
                <a:solidFill>
                  <a:schemeClr val="bg1"/>
                </a:solidFill>
              </a:rPr>
              <a:t>© 2019 Husch Blackwell LLP</a:t>
            </a:r>
          </a:p>
        </p:txBody>
      </p:sp>
      <p:sp>
        <p:nvSpPr>
          <p:cNvPr id="17" name="Picture Placeholder 16"/>
          <p:cNvSpPr>
            <a:spLocks noGrp="1"/>
          </p:cNvSpPr>
          <p:nvPr>
            <p:ph type="pic" sz="quarter" idx="13"/>
          </p:nvPr>
        </p:nvSpPr>
        <p:spPr>
          <a:xfrm>
            <a:off x="1828800" y="1679448"/>
            <a:ext cx="5181600" cy="4416552"/>
          </a:xfrm>
          <a:pattFill prst="pct10">
            <a:fgClr>
              <a:srgbClr val="0033A0"/>
            </a:fgClr>
            <a:bgClr>
              <a:schemeClr val="bg1"/>
            </a:bgClr>
          </a:pattFill>
        </p:spPr>
        <p:txBody>
          <a:bodyPr/>
          <a:lstStyle/>
          <a:p>
            <a:r>
              <a:rPr lang="en-US"/>
              <a:t>Click icon to add picture</a:t>
            </a:r>
          </a:p>
        </p:txBody>
      </p:sp>
      <p:sp>
        <p:nvSpPr>
          <p:cNvPr id="19" name="Text Placeholder 18"/>
          <p:cNvSpPr>
            <a:spLocks noGrp="1"/>
          </p:cNvSpPr>
          <p:nvPr>
            <p:ph type="body" sz="quarter" idx="14" hasCustomPrompt="1"/>
          </p:nvPr>
        </p:nvSpPr>
        <p:spPr>
          <a:xfrm>
            <a:off x="7239000" y="2714752"/>
            <a:ext cx="4511040" cy="3355848"/>
          </a:xfrm>
        </p:spPr>
        <p:txBody>
          <a:bodyPr lIns="36576" tIns="18288" rIns="36576" bIns="18288">
            <a:normAutofit/>
          </a:bodyPr>
          <a:lstStyle>
            <a:lvl1pPr marL="0" indent="0" algn="l">
              <a:spcBef>
                <a:spcPct val="0"/>
              </a:spcBef>
              <a:spcAft>
                <a:spcPts val="1600"/>
              </a:spcAft>
              <a:buNone/>
              <a:defRPr sz="2400"/>
            </a:lvl1pPr>
          </a:lstStyle>
          <a:p>
            <a:pPr lvl="0"/>
            <a:r>
              <a:rPr lang="en-US"/>
              <a:t>Click to edit text</a:t>
            </a:r>
          </a:p>
        </p:txBody>
      </p:sp>
      <p:sp>
        <p:nvSpPr>
          <p:cNvPr id="13" name="Title 1"/>
          <p:cNvSpPr>
            <a:spLocks noGrp="1"/>
          </p:cNvSpPr>
          <p:nvPr>
            <p:ph type="title"/>
          </p:nvPr>
        </p:nvSpPr>
        <p:spPr>
          <a:xfrm>
            <a:off x="7239000" y="1673352"/>
            <a:ext cx="4511040" cy="841248"/>
          </a:xfrm>
        </p:spPr>
        <p:txBody>
          <a:bodyPr lIns="36576" tIns="18288" rIns="36576" bIns="18288" anchor="ctr">
            <a:normAutofit/>
          </a:bodyPr>
          <a:lstStyle>
            <a:lvl1pPr algn="l">
              <a:defRPr sz="3333"/>
            </a:lvl1pPr>
          </a:lstStyle>
          <a:p>
            <a:r>
              <a:rPr lang="en-US"/>
              <a:t>Click to edit Master title style</a:t>
            </a:r>
          </a:p>
        </p:txBody>
      </p:sp>
      <p:pic>
        <p:nvPicPr>
          <p:cNvPr id="16" name="Picture 15"/>
          <p:cNvPicPr>
            <a:picLocks noChangeAspect="1"/>
          </p:cNvPicPr>
          <p:nvPr/>
        </p:nvPicPr>
        <p:blipFill>
          <a:blip r:embed="rId2"/>
          <a:srcRect/>
          <a:stretch>
            <a:fillRect/>
          </a:stretch>
        </p:blipFill>
        <p:spPr>
          <a:xfrm>
            <a:off x="0" y="0"/>
            <a:ext cx="1134731" cy="2895600"/>
          </a:xfrm>
          <a:prstGeom prst="rect">
            <a:avLst/>
          </a:prstGeom>
        </p:spPr>
      </p:pic>
      <p:pic>
        <p:nvPicPr>
          <p:cNvPr id="15" name="Picture 14"/>
          <p:cNvPicPr>
            <a:picLocks noChangeAspect="1"/>
          </p:cNvPicPr>
          <p:nvPr/>
        </p:nvPicPr>
        <p:blipFill>
          <a:blip r:embed="rId3"/>
          <a:srcRect/>
          <a:stretch>
            <a:fillRect/>
          </a:stretch>
        </p:blipFill>
        <p:spPr>
          <a:xfrm>
            <a:off x="1308101" y="-2497662"/>
            <a:ext cx="10663959" cy="7916324"/>
          </a:xfrm>
          <a:prstGeom prst="rect">
            <a:avLst/>
          </a:prstGeom>
        </p:spPr>
      </p:pic>
      <p:sp>
        <p:nvSpPr>
          <p:cNvPr id="18"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0"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2" name="TextBox 21"/>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4"/>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12646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2-Picture and text">
    <p:spTree>
      <p:nvGrpSpPr>
        <p:cNvPr id="1" name=""/>
        <p:cNvGrpSpPr/>
        <p:nvPr/>
      </p:nvGrpSpPr>
      <p:grpSpPr>
        <a:xfrm>
          <a:off x="0" y="0"/>
          <a:ext cx="0" cy="0"/>
          <a:chOff x="0" y="0"/>
          <a:chExt cx="0" cy="0"/>
        </a:xfrm>
      </p:grpSpPr>
      <p:sp>
        <p:nvSpPr>
          <p:cNvPr id="8" name="TextBox 7"/>
          <p:cNvSpPr txBox="1"/>
          <p:nvPr/>
        </p:nvSpPr>
        <p:spPr>
          <a:xfrm>
            <a:off x="5080005" y="6571501"/>
            <a:ext cx="2031999" cy="210364"/>
          </a:xfrm>
          <a:prstGeom prst="rect">
            <a:avLst/>
          </a:prstGeom>
          <a:noFill/>
        </p:spPr>
        <p:txBody>
          <a:bodyPr wrap="square" lIns="45708" tIns="22853" rIns="45708" bIns="22853" rtlCol="0">
            <a:spAutoFit/>
          </a:bodyPr>
          <a:lstStyle/>
          <a:p>
            <a:pPr algn="ctr"/>
            <a:r>
              <a:rPr lang="en-US" sz="1067">
                <a:solidFill>
                  <a:schemeClr val="bg1"/>
                </a:solidFill>
              </a:rPr>
              <a:t>© 2019 Husch Blackwell LLP</a:t>
            </a:r>
          </a:p>
        </p:txBody>
      </p:sp>
      <p:sp>
        <p:nvSpPr>
          <p:cNvPr id="17" name="Picture Placeholder 16"/>
          <p:cNvSpPr>
            <a:spLocks noGrp="1"/>
          </p:cNvSpPr>
          <p:nvPr>
            <p:ph type="pic" sz="quarter" idx="13"/>
          </p:nvPr>
        </p:nvSpPr>
        <p:spPr>
          <a:xfrm>
            <a:off x="6498359" y="1679448"/>
            <a:ext cx="5181600" cy="4416552"/>
          </a:xfrm>
          <a:pattFill prst="pct10">
            <a:fgClr>
              <a:srgbClr val="0033A0"/>
            </a:fgClr>
            <a:bgClr>
              <a:schemeClr val="bg1"/>
            </a:bgClr>
          </a:pattFill>
        </p:spPr>
        <p:txBody>
          <a:bodyPr/>
          <a:lstStyle/>
          <a:p>
            <a:r>
              <a:rPr lang="en-US"/>
              <a:t>Click icon to add picture</a:t>
            </a:r>
          </a:p>
        </p:txBody>
      </p:sp>
      <p:sp>
        <p:nvSpPr>
          <p:cNvPr id="19" name="Text Placeholder 18"/>
          <p:cNvSpPr>
            <a:spLocks noGrp="1"/>
          </p:cNvSpPr>
          <p:nvPr>
            <p:ph type="body" sz="quarter" idx="14" hasCustomPrompt="1"/>
          </p:nvPr>
        </p:nvSpPr>
        <p:spPr>
          <a:xfrm>
            <a:off x="1828800" y="2714752"/>
            <a:ext cx="4511040" cy="3355848"/>
          </a:xfrm>
        </p:spPr>
        <p:txBody>
          <a:bodyPr lIns="36576" tIns="18288" rIns="36576" bIns="18288">
            <a:normAutofit/>
          </a:bodyPr>
          <a:lstStyle>
            <a:lvl1pPr marL="0" indent="0" algn="l">
              <a:spcBef>
                <a:spcPct val="0"/>
              </a:spcBef>
              <a:spcAft>
                <a:spcPts val="1600"/>
              </a:spcAft>
              <a:buNone/>
              <a:defRPr sz="2400"/>
            </a:lvl1pPr>
          </a:lstStyle>
          <a:p>
            <a:pPr lvl="0"/>
            <a:r>
              <a:rPr lang="en-US"/>
              <a:t>Click to edit text</a:t>
            </a:r>
          </a:p>
        </p:txBody>
      </p:sp>
      <p:sp>
        <p:nvSpPr>
          <p:cNvPr id="13" name="Title 1"/>
          <p:cNvSpPr>
            <a:spLocks noGrp="1"/>
          </p:cNvSpPr>
          <p:nvPr>
            <p:ph type="title"/>
          </p:nvPr>
        </p:nvSpPr>
        <p:spPr>
          <a:xfrm>
            <a:off x="1828800" y="1673352"/>
            <a:ext cx="4511040" cy="841248"/>
          </a:xfrm>
        </p:spPr>
        <p:txBody>
          <a:bodyPr lIns="36576" tIns="18288" rIns="36576" bIns="18288" anchor="ctr">
            <a:normAutofit/>
          </a:bodyPr>
          <a:lstStyle>
            <a:lvl1pPr algn="l">
              <a:defRPr sz="3333"/>
            </a:lvl1pPr>
          </a:lstStyle>
          <a:p>
            <a:r>
              <a:rPr lang="en-US"/>
              <a:t>Click to edit Master title style</a:t>
            </a:r>
          </a:p>
        </p:txBody>
      </p:sp>
      <p:pic>
        <p:nvPicPr>
          <p:cNvPr id="16" name="Picture 15"/>
          <p:cNvPicPr>
            <a:picLocks noChangeAspect="1"/>
          </p:cNvPicPr>
          <p:nvPr/>
        </p:nvPicPr>
        <p:blipFill>
          <a:blip r:embed="rId2"/>
          <a:srcRect/>
          <a:stretch>
            <a:fillRect/>
          </a:stretch>
        </p:blipFill>
        <p:spPr>
          <a:xfrm>
            <a:off x="0" y="0"/>
            <a:ext cx="1134731" cy="2895600"/>
          </a:xfrm>
          <a:prstGeom prst="rect">
            <a:avLst/>
          </a:prstGeom>
        </p:spPr>
      </p:pic>
      <p:pic>
        <p:nvPicPr>
          <p:cNvPr id="15" name="Picture 14"/>
          <p:cNvPicPr>
            <a:picLocks noChangeAspect="1"/>
          </p:cNvPicPr>
          <p:nvPr/>
        </p:nvPicPr>
        <p:blipFill>
          <a:blip r:embed="rId3"/>
          <a:srcRect/>
          <a:stretch>
            <a:fillRect/>
          </a:stretch>
        </p:blipFill>
        <p:spPr>
          <a:xfrm>
            <a:off x="5994401" y="-2514599"/>
            <a:ext cx="10663959" cy="7916324"/>
          </a:xfrm>
          <a:prstGeom prst="rect">
            <a:avLst/>
          </a:prstGeom>
        </p:spPr>
      </p:pic>
      <p:sp>
        <p:nvSpPr>
          <p:cNvPr id="18"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0"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2" name="TextBox 21"/>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4"/>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206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933">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1" y="2133602"/>
            <a:ext cx="2550844" cy="4076700"/>
          </a:xfrm>
        </p:spPr>
        <p:txBody>
          <a:bodyPr>
            <a:normAutofit/>
          </a:bodyPr>
          <a:lstStyle>
            <a:lvl1pPr marL="0" indent="0">
              <a:buNone/>
              <a:defRPr sz="2000">
                <a:solidFill>
                  <a:schemeClr val="bg1"/>
                </a:solidFill>
                <a:latin typeface="Georgia" panose="02040502050405020303" pitchFamily="18" charset="0"/>
              </a:defRPr>
            </a:lvl1pPr>
          </a:lstStyle>
          <a:p>
            <a:pPr lvl="0"/>
            <a:r>
              <a:rPr lang="en-US"/>
              <a:t>Click to add additional text</a:t>
            </a:r>
          </a:p>
        </p:txBody>
      </p:sp>
      <p:sp>
        <p:nvSpPr>
          <p:cNvPr id="14" name="Chevron 4"/>
          <p:cNvSpPr/>
          <p:nvPr/>
        </p:nvSpPr>
        <p:spPr>
          <a:xfrm>
            <a:off x="5245347" y="3003674"/>
            <a:ext cx="1701307" cy="850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lvl="0" algn="ctr" defTabSz="2844729">
              <a:lnSpc>
                <a:spcPct val="90000"/>
              </a:lnSpc>
              <a:spcBef>
                <a:spcPct val="0"/>
              </a:spcBef>
              <a:spcAft>
                <a:spcPct val="35000"/>
              </a:spcAft>
            </a:pPr>
            <a:endParaRPr lang="en-US" sz="6400" kern="1200"/>
          </a:p>
        </p:txBody>
      </p:sp>
      <p:graphicFrame>
        <p:nvGraphicFramePr>
          <p:cNvPr id="15" name="Diagram 14"/>
          <p:cNvGraphicFramePr/>
          <p:nvPr>
            <p:extLst>
              <p:ext uri="{D42A27DB-BD31-4B8C-83A1-F6EECF244321}">
                <p14:modId xmlns:p14="http://schemas.microsoft.com/office/powerpoint/2010/main" val="3306978714"/>
              </p:ext>
            </p:extLst>
          </p:nvPr>
        </p:nvGraphicFramePr>
        <p:xfrm>
          <a:off x="3861091" y="685801"/>
          <a:ext cx="7944085" cy="2514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Placeholder 2"/>
          <p:cNvSpPr>
            <a:spLocks noGrp="1"/>
          </p:cNvSpPr>
          <p:nvPr>
            <p:ph type="body" sz="quarter" idx="14" hasCustomPrompt="1"/>
          </p:nvPr>
        </p:nvSpPr>
        <p:spPr>
          <a:xfrm>
            <a:off x="4572197"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sp>
        <p:nvSpPr>
          <p:cNvPr id="17" name="Text Placeholder 2"/>
          <p:cNvSpPr>
            <a:spLocks noGrp="1"/>
          </p:cNvSpPr>
          <p:nvPr>
            <p:ph type="body" sz="quarter" idx="15" hasCustomPrompt="1"/>
          </p:nvPr>
        </p:nvSpPr>
        <p:spPr>
          <a:xfrm>
            <a:off x="7124565"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sp>
        <p:nvSpPr>
          <p:cNvPr id="18" name="Text Placeholder 2"/>
          <p:cNvSpPr>
            <a:spLocks noGrp="1"/>
          </p:cNvSpPr>
          <p:nvPr>
            <p:ph type="body" sz="quarter" idx="16" hasCustomPrompt="1"/>
          </p:nvPr>
        </p:nvSpPr>
        <p:spPr>
          <a:xfrm>
            <a:off x="9714937"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graphicFrame>
        <p:nvGraphicFramePr>
          <p:cNvPr id="19" name="Diagram 18"/>
          <p:cNvGraphicFramePr/>
          <p:nvPr>
            <p:extLst>
              <p:ext uri="{D42A27DB-BD31-4B8C-83A1-F6EECF244321}">
                <p14:modId xmlns:p14="http://schemas.microsoft.com/office/powerpoint/2010/main" val="2306244979"/>
              </p:ext>
            </p:extLst>
          </p:nvPr>
        </p:nvGraphicFramePr>
        <p:xfrm>
          <a:off x="5829338" y="3924300"/>
          <a:ext cx="3758711"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 Placeholder 2"/>
          <p:cNvSpPr>
            <a:spLocks noGrp="1"/>
          </p:cNvSpPr>
          <p:nvPr>
            <p:ph type="body" sz="quarter" idx="17" hasCustomPrompt="1"/>
          </p:nvPr>
        </p:nvSpPr>
        <p:spPr>
          <a:xfrm>
            <a:off x="7162665" y="4305300"/>
            <a:ext cx="1104756" cy="381000"/>
          </a:xfrm>
        </p:spPr>
        <p:txBody>
          <a:bodyPr anchor="ctr">
            <a:normAutofit/>
          </a:bodyPr>
          <a:lstStyle>
            <a:lvl1pPr marL="0" indent="0" algn="ctr">
              <a:buNone/>
              <a:defRPr sz="1200">
                <a:solidFill>
                  <a:schemeClr val="bg1"/>
                </a:solidFill>
              </a:defRPr>
            </a:lvl1pPr>
          </a:lstStyle>
          <a:p>
            <a:pPr lvl="0"/>
            <a:r>
              <a:rPr lang="en-US"/>
              <a:t>Text</a:t>
            </a:r>
          </a:p>
        </p:txBody>
      </p:sp>
      <p:sp>
        <p:nvSpPr>
          <p:cNvPr id="21" name="Text Placeholder 2"/>
          <p:cNvSpPr>
            <a:spLocks noGrp="1"/>
          </p:cNvSpPr>
          <p:nvPr>
            <p:ph type="body" sz="quarter" idx="18" hasCustomPrompt="1"/>
          </p:nvPr>
        </p:nvSpPr>
        <p:spPr>
          <a:xfrm>
            <a:off x="6626794" y="5257800"/>
            <a:ext cx="914281" cy="381000"/>
          </a:xfrm>
        </p:spPr>
        <p:txBody>
          <a:bodyPr anchor="ctr">
            <a:normAutofit/>
          </a:bodyPr>
          <a:lstStyle>
            <a:lvl1pPr marL="0" indent="0" algn="l">
              <a:buNone/>
              <a:defRPr sz="1200">
                <a:solidFill>
                  <a:schemeClr val="bg1"/>
                </a:solidFill>
              </a:defRPr>
            </a:lvl1pPr>
          </a:lstStyle>
          <a:p>
            <a:pPr lvl="0"/>
            <a:r>
              <a:rPr lang="en-US"/>
              <a:t>Text</a:t>
            </a:r>
          </a:p>
        </p:txBody>
      </p:sp>
      <p:sp>
        <p:nvSpPr>
          <p:cNvPr id="22" name="Text Placeholder 2"/>
          <p:cNvSpPr>
            <a:spLocks noGrp="1"/>
          </p:cNvSpPr>
          <p:nvPr>
            <p:ph type="body" sz="quarter" idx="19" hasCustomPrompt="1"/>
          </p:nvPr>
        </p:nvSpPr>
        <p:spPr>
          <a:xfrm>
            <a:off x="7896629" y="5257800"/>
            <a:ext cx="876185" cy="381000"/>
          </a:xfrm>
        </p:spPr>
        <p:txBody>
          <a:bodyPr anchor="ctr">
            <a:normAutofit/>
          </a:bodyPr>
          <a:lstStyle>
            <a:lvl1pPr marL="0" indent="0" algn="r">
              <a:buNone/>
              <a:defRPr sz="1200">
                <a:solidFill>
                  <a:schemeClr val="bg1"/>
                </a:solidFill>
              </a:defRPr>
            </a:lvl1pPr>
          </a:lstStyle>
          <a:p>
            <a:pPr lvl="0"/>
            <a:r>
              <a:rPr lang="en-US"/>
              <a:t>Text</a:t>
            </a:r>
          </a:p>
        </p:txBody>
      </p:sp>
      <p:sp>
        <p:nvSpPr>
          <p:cNvPr id="23" name="Content Placeholder 2">
            <a:extLst>
              <a:ext uri="{FF2B5EF4-FFF2-40B4-BE49-F238E27FC236}">
                <a16:creationId xmlns:a16="http://schemas.microsoft.com/office/drawing/2014/main" xmlns="" id="{14CE4F40-5F79-E049-A053-D8AA3033B106}"/>
              </a:ext>
            </a:extLst>
          </p:cNvPr>
          <p:cNvSpPr>
            <a:spLocks noGrp="1"/>
          </p:cNvSpPr>
          <p:nvPr>
            <p:ph idx="1" hasCustomPrompt="1"/>
          </p:nvPr>
        </p:nvSpPr>
        <p:spPr>
          <a:xfrm>
            <a:off x="3759202" y="685800"/>
            <a:ext cx="7504721" cy="457200"/>
          </a:xfrm>
        </p:spPr>
        <p:txBody>
          <a:bodyPr anchor="ctr">
            <a:normAutofit/>
          </a:bodyPr>
          <a:lstStyle>
            <a:lvl1pPr marL="0" indent="0">
              <a:buNone/>
              <a:defRPr sz="2400" b="1">
                <a:solidFill>
                  <a:srgbClr val="0033A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text</a:t>
            </a:r>
          </a:p>
        </p:txBody>
      </p:sp>
      <p:sp>
        <p:nvSpPr>
          <p:cNvPr id="24" name="Content Placeholder 2">
            <a:extLst>
              <a:ext uri="{FF2B5EF4-FFF2-40B4-BE49-F238E27FC236}">
                <a16:creationId xmlns:a16="http://schemas.microsoft.com/office/drawing/2014/main" xmlns="" id="{14CE4F40-5F79-E049-A053-D8AA3033B106}"/>
              </a:ext>
            </a:extLst>
          </p:cNvPr>
          <p:cNvSpPr>
            <a:spLocks noGrp="1"/>
          </p:cNvSpPr>
          <p:nvPr>
            <p:ph idx="20" hasCustomPrompt="1"/>
          </p:nvPr>
        </p:nvSpPr>
        <p:spPr>
          <a:xfrm>
            <a:off x="3759202" y="3352800"/>
            <a:ext cx="7504721" cy="457200"/>
          </a:xfrm>
        </p:spPr>
        <p:txBody>
          <a:bodyPr anchor="ctr">
            <a:normAutofit/>
          </a:bodyPr>
          <a:lstStyle>
            <a:lvl1pPr marL="0" indent="0">
              <a:buNone/>
              <a:defRPr sz="2400" b="1">
                <a:solidFill>
                  <a:srgbClr val="0033A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text</a:t>
            </a:r>
          </a:p>
        </p:txBody>
      </p:sp>
      <p:sp>
        <p:nvSpPr>
          <p:cNvPr id="25"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7"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8" name="TextBox 27"/>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30" name="Picture 6"/>
          <p:cNvPicPr>
            <a:picLocks noChangeAspect="1"/>
          </p:cNvPicPr>
          <p:nvPr/>
        </p:nvPicPr>
        <p:blipFill>
          <a:blip r:embed="rId1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471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0" name="TextBox 9"/>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422400" y="274639"/>
            <a:ext cx="9652000" cy="1143000"/>
          </a:xfrm>
        </p:spPr>
        <p:txBody>
          <a:bodyPr lIns="36576" tIns="18288" rIns="36576" bIns="18288" anchor="b"/>
          <a:lstStyle>
            <a:lvl1pPr algn="l">
              <a:defRPr>
                <a:solidFill>
                  <a:srgbClr val="0033A0"/>
                </a:solidFill>
              </a:defRPr>
            </a:lvl1pPr>
          </a:lstStyle>
          <a:p>
            <a:r>
              <a:rPr lang="en-US"/>
              <a:t>Click to edit Master title style</a:t>
            </a:r>
          </a:p>
        </p:txBody>
      </p:sp>
      <p:cxnSp>
        <p:nvCxnSpPr>
          <p:cNvPr id="15" name="Straight Connector 14"/>
          <p:cNvCxnSpPr/>
          <p:nvPr/>
        </p:nvCxnSpPr>
        <p:spPr>
          <a:xfrm>
            <a:off x="14224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71367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0" name="TextBox 9"/>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42955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a:xfrm>
            <a:off x="4240527" y="2910198"/>
            <a:ext cx="3710947" cy="1037607"/>
          </a:xfrm>
          <a:prstGeom prst="rect">
            <a:avLst/>
          </a:prstGeom>
        </p:spPr>
      </p:pic>
      <p:sp>
        <p:nvSpPr>
          <p:cNvPr id="7" name="Date Placeholder 3"/>
          <p:cNvSpPr>
            <a:spLocks noGrp="1"/>
          </p:cNvSpPr>
          <p:nvPr>
            <p:ph type="dt" sz="half" idx="10"/>
          </p:nvPr>
        </p:nvSpPr>
        <p:spPr>
          <a:xfrm>
            <a:off x="8026400" y="6288924"/>
            <a:ext cx="3759200" cy="365125"/>
          </a:xfrm>
          <a:prstGeom prst="rect">
            <a:avLst/>
          </a:prstGeom>
        </p:spPr>
        <p:txBody>
          <a:bodyPr/>
          <a:lstStyle>
            <a:lvl1pPr algn="r">
              <a:defRPr/>
            </a:lvl1pPr>
          </a:lstStyle>
          <a:p>
            <a:endParaRPr lang="en-US"/>
          </a:p>
        </p:txBody>
      </p:sp>
      <p:sp>
        <p:nvSpPr>
          <p:cNvPr id="8" name="Footer Placeholder 4"/>
          <p:cNvSpPr>
            <a:spLocks noGrp="1"/>
          </p:cNvSpPr>
          <p:nvPr>
            <p:ph type="ftr" sz="quarter" idx="11"/>
          </p:nvPr>
        </p:nvSpPr>
        <p:spPr>
          <a:xfrm>
            <a:off x="304800" y="6288924"/>
            <a:ext cx="3860800" cy="365125"/>
          </a:xfrm>
          <a:prstGeom prst="rect">
            <a:avLst/>
          </a:prstGeom>
        </p:spPr>
        <p:txBody>
          <a:bodyPr/>
          <a:lstStyle>
            <a:lvl1pPr algn="l">
              <a:defRPr/>
            </a:lvl1pPr>
          </a:lstStyle>
          <a:p>
            <a:endParaRPr lang="en-US"/>
          </a:p>
        </p:txBody>
      </p:sp>
      <p:sp>
        <p:nvSpPr>
          <p:cNvPr id="9" name="Slide Number Placeholder 5"/>
          <p:cNvSpPr>
            <a:spLocks noGrp="1"/>
          </p:cNvSpPr>
          <p:nvPr>
            <p:ph type="sldNum" sz="quarter" idx="12"/>
          </p:nvPr>
        </p:nvSpPr>
        <p:spPr>
          <a:xfrm>
            <a:off x="4267200" y="6288924"/>
            <a:ext cx="3657600" cy="365125"/>
          </a:xfrm>
          <a:prstGeom prst="rect">
            <a:avLst/>
          </a:prstGeom>
        </p:spPr>
        <p:txBody>
          <a:bodyPr/>
          <a:lstStyle/>
          <a:p>
            <a:pPr algn="ctr"/>
            <a:fld id="{525BC400-E9C1-4D9C-BC94-8C4188A03B97}" type="slidenum">
              <a:rPr lang="en-US" smtClean="0"/>
              <a:t>‹#›</a:t>
            </a:fld>
            <a:endParaRPr lang="en-US"/>
          </a:p>
        </p:txBody>
      </p:sp>
      <p:sp>
        <p:nvSpPr>
          <p:cNvPr id="10" name="TextBox 9"/>
          <p:cNvSpPr txBox="1"/>
          <p:nvPr/>
        </p:nvSpPr>
        <p:spPr>
          <a:xfrm>
            <a:off x="5080002"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spTree>
    <p:extLst>
      <p:ext uri="{BB962C8B-B14F-4D97-AF65-F5344CB8AC3E}">
        <p14:creationId xmlns:p14="http://schemas.microsoft.com/office/powerpoint/2010/main" val="161527527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00" y="274639"/>
            <a:ext cx="9107424" cy="1143000"/>
          </a:xfrm>
        </p:spPr>
        <p:txBody>
          <a:bodyPr lIns="36576" tIns="18288" rIns="36576" bIns="18288" anchor="b"/>
          <a:lstStyle>
            <a:lvl1pPr algn="l">
              <a:defRPr>
                <a:solidFill>
                  <a:srgbClr val="0033A0"/>
                </a:solidFill>
              </a:defRPr>
            </a:lvl1pPr>
          </a:lstStyle>
          <a:p>
            <a:r>
              <a:rPr lang="en-US"/>
              <a:t>Click to edit Master title style</a:t>
            </a:r>
          </a:p>
        </p:txBody>
      </p:sp>
      <p:sp>
        <p:nvSpPr>
          <p:cNvPr id="3" name="Content Placeholder 2"/>
          <p:cNvSpPr>
            <a:spLocks noGrp="1"/>
          </p:cNvSpPr>
          <p:nvPr>
            <p:ph idx="1"/>
          </p:nvPr>
        </p:nvSpPr>
        <p:spPr>
          <a:xfrm>
            <a:off x="2159000" y="1900237"/>
            <a:ext cx="9115552" cy="4170363"/>
          </a:xfrm>
        </p:spPr>
        <p:txBody>
          <a:bodyPr lIns="36576" tIns="18288" rIns="36576" bIns="1828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pic>
        <p:nvPicPr>
          <p:cNvPr id="10" name="Picture 9"/>
          <p:cNvPicPr>
            <a:picLocks noChangeAspect="1"/>
          </p:cNvPicPr>
          <p:nvPr/>
        </p:nvPicPr>
        <p:blipFill>
          <a:blip r:embed="rId2"/>
          <a:srcRect/>
          <a:stretch>
            <a:fillRect/>
          </a:stretch>
        </p:blipFill>
        <p:spPr>
          <a:xfrm>
            <a:off x="0" y="0"/>
            <a:ext cx="1134731" cy="2895600"/>
          </a:xfrm>
          <a:prstGeom prst="rect">
            <a:avLst/>
          </a:prstGeom>
        </p:spPr>
      </p:pic>
      <p:sp>
        <p:nvSpPr>
          <p:cNvPr id="11" name="TextBox 10"/>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cxnSp>
        <p:nvCxnSpPr>
          <p:cNvPr id="13" name="Straight Connector 12"/>
          <p:cNvCxnSpPr/>
          <p:nvPr/>
        </p:nvCxnSpPr>
        <p:spPr>
          <a:xfrm>
            <a:off x="21590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7" name="Picture 6"/>
          <p:cNvPicPr>
            <a:picLocks noChangeAspect="1"/>
          </p:cNvPicPr>
          <p:nvPr/>
        </p:nvPicPr>
        <p:blipFill>
          <a:blip r:embed="rId3"/>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91461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0D074-CA01-4C5A-ACBA-B24EAF9102A8}" type="slidenum">
              <a:rPr lang="en-US" smtClean="0"/>
              <a:t>‹#›</a:t>
            </a:fld>
            <a:endParaRPr lang="en-US"/>
          </a:p>
        </p:txBody>
      </p:sp>
    </p:spTree>
    <p:extLst>
      <p:ext uri="{BB962C8B-B14F-4D97-AF65-F5344CB8AC3E}">
        <p14:creationId xmlns:p14="http://schemas.microsoft.com/office/powerpoint/2010/main" val="324492449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990411"/>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365"/>
          <a:stretch>
            <a:fillRect/>
          </a:stretch>
        </p:blipFill>
        <p:spPr>
          <a:xfrm>
            <a:off x="3" y="0"/>
            <a:ext cx="4195271" cy="6858000"/>
          </a:xfrm>
          <a:prstGeom prst="rect">
            <a:avLst/>
          </a:prstGeom>
        </p:spPr>
      </p:pic>
      <p:sp>
        <p:nvSpPr>
          <p:cNvPr id="2" name="Title 1"/>
          <p:cNvSpPr>
            <a:spLocks noGrp="1"/>
          </p:cNvSpPr>
          <p:nvPr>
            <p:ph type="ctrTitle"/>
          </p:nvPr>
        </p:nvSpPr>
        <p:spPr>
          <a:xfrm>
            <a:off x="4876800" y="3327400"/>
            <a:ext cx="6705600" cy="1524000"/>
          </a:xfrm>
        </p:spPr>
        <p:txBody>
          <a:bodyPr>
            <a:normAutofit/>
          </a:bodyPr>
          <a:lstStyle>
            <a:lvl1pPr algn="l">
              <a:defRPr sz="5867" b="1"/>
            </a:lvl1pPr>
          </a:lstStyle>
          <a:p>
            <a:r>
              <a:rPr lang="en-US"/>
              <a:t>Click to edit Master title style</a:t>
            </a:r>
          </a:p>
        </p:txBody>
      </p:sp>
      <p:sp>
        <p:nvSpPr>
          <p:cNvPr id="3" name="Subtitle 2"/>
          <p:cNvSpPr>
            <a:spLocks noGrp="1"/>
          </p:cNvSpPr>
          <p:nvPr>
            <p:ph type="subTitle" idx="1"/>
          </p:nvPr>
        </p:nvSpPr>
        <p:spPr>
          <a:xfrm>
            <a:off x="4876800" y="5054600"/>
            <a:ext cx="6705600" cy="1016000"/>
          </a:xfrm>
        </p:spPr>
        <p:txBody>
          <a:bodyPr>
            <a:normAutofit/>
          </a:bodyPr>
          <a:lstStyle>
            <a:lvl1pPr marL="0" indent="0" algn="l">
              <a:spcBef>
                <a:spcPts val="640"/>
              </a:spcBef>
              <a:buNone/>
              <a:defRPr lang="en-US" sz="3733"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9" name="Picture 7"/>
          <p:cNvPicPr>
            <a:picLocks noChangeAspect="1"/>
          </p:cNvPicPr>
          <p:nvPr/>
        </p:nvPicPr>
        <p:blipFill>
          <a:blip r:embed="rId3"/>
          <a:srcRect/>
          <a:stretch>
            <a:fillRect/>
          </a:stretch>
        </p:blipFill>
        <p:spPr>
          <a:xfrm>
            <a:off x="4881033" y="949331"/>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81041" y="4953000"/>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508180"/>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a:xfrm>
            <a:off x="9389255"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7" name="Footer Placeholder 4"/>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193849287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w/Graphic">
    <p:spTree>
      <p:nvGrpSpPr>
        <p:cNvPr id="1" name=""/>
        <p:cNvGrpSpPr/>
        <p:nvPr/>
      </p:nvGrpSpPr>
      <p:grpSpPr>
        <a:xfrm>
          <a:off x="0" y="0"/>
          <a:ext cx="0" cy="0"/>
          <a:chOff x="0" y="0"/>
          <a:chExt cx="0" cy="0"/>
        </a:xfrm>
      </p:grpSpPr>
      <p:cxnSp>
        <p:nvCxnSpPr>
          <p:cNvPr id="6" name="Straight Connector 5"/>
          <p:cNvCxnSpPr/>
          <p:nvPr/>
        </p:nvCxnSpPr>
        <p:spPr>
          <a:xfrm>
            <a:off x="4881041" y="5757863"/>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p:cNvPicPr>
          <p:nvPr/>
        </p:nvPicPr>
        <p:blipFill>
          <a:blip r:embed="rId2"/>
          <a:srcRect/>
          <a:stretch>
            <a:fillRect/>
          </a:stretch>
        </p:blipFill>
        <p:spPr>
          <a:xfrm>
            <a:off x="4881033" y="949331"/>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881037" y="3124204"/>
            <a:ext cx="6700444" cy="1774053"/>
          </a:xfrm>
        </p:spPr>
        <p:txBody>
          <a:bodyPr anchor="b">
            <a:normAutofit/>
          </a:bodyPr>
          <a:lstStyle>
            <a:lvl1pPr algn="l">
              <a:lnSpc>
                <a:spcPct val="100000"/>
              </a:lnSpc>
              <a:defRPr sz="5867"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4881034" y="5992439"/>
            <a:ext cx="6700445" cy="865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4881042" y="4953865"/>
            <a:ext cx="6700100" cy="656704"/>
          </a:xfrm>
        </p:spPr>
        <p:txBody>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Picture Placeholder 11"/>
          <p:cNvSpPr>
            <a:spLocks noGrp="1" noChangeAspect="1"/>
          </p:cNvSpPr>
          <p:nvPr>
            <p:ph type="pic" sz="quarter" idx="14"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818497422"/>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5" name="Straight Connector 4"/>
          <p:cNvCxnSpPr/>
          <p:nvPr/>
        </p:nvCxnSpPr>
        <p:spPr>
          <a:xfrm flipV="1">
            <a:off x="452967" y="-15873"/>
            <a:ext cx="1153584" cy="8604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0" y="203206"/>
            <a:ext cx="795867" cy="59531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 y="388943"/>
            <a:ext cx="1606551" cy="1200151"/>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814051" y="5557840"/>
            <a:ext cx="1388533" cy="103663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9886963" y="5675313"/>
            <a:ext cx="1570567" cy="11731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112513" y="6330952"/>
            <a:ext cx="692151" cy="517525"/>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60503" y="3857625"/>
            <a:ext cx="93429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rcRect/>
          <a:stretch>
            <a:fillRect/>
          </a:stretch>
        </p:blipFill>
        <p:spPr>
          <a:xfrm>
            <a:off x="1460500" y="949331"/>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460500" y="1674862"/>
            <a:ext cx="9342043" cy="1323439"/>
          </a:xfrm>
        </p:spPr>
        <p:txBody>
          <a:bodyPr anchor="b" anchorCtr="0">
            <a:noAutofit/>
          </a:bodyPr>
          <a:lstStyle>
            <a:lvl1pPr algn="l">
              <a:lnSpc>
                <a:spcPct val="100000"/>
              </a:lnSpc>
              <a:defRPr sz="4800"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1460500" y="4092482"/>
            <a:ext cx="9342045" cy="1627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1460500" y="3053907"/>
            <a:ext cx="9341563" cy="656704"/>
          </a:xfrm>
        </p:spPr>
        <p:txBody>
          <a:bodyPr>
            <a:noAutofit/>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Footer Placeholder 4"/>
          <p:cNvSpPr>
            <a:spLocks noGrp="1"/>
          </p:cNvSpPr>
          <p:nvPr>
            <p:ph type="ftr" sz="quarter" idx="14"/>
          </p:nvPr>
        </p:nvSpPr>
        <p:spPr/>
        <p:txBody>
          <a:bodyPr/>
          <a:lstStyle>
            <a:lvl1pPr>
              <a:defRPr kern="1200" spc="0">
                <a:solidFill>
                  <a:schemeClr val="tx1">
                    <a:tint val="75000"/>
                  </a:schemeClr>
                </a:solidFill>
                <a:latin typeface="+mn-lt"/>
                <a:cs typeface="+mn-cs"/>
              </a:defRPr>
            </a:lvl1pPr>
          </a:lstStyle>
          <a:p>
            <a:endParaRPr lang="en-US"/>
          </a:p>
        </p:txBody>
      </p:sp>
      <p:sp>
        <p:nvSpPr>
          <p:cNvPr id="16" name="Slide Number Placeholder 5"/>
          <p:cNvSpPr>
            <a:spLocks noGrp="1"/>
          </p:cNvSpPr>
          <p:nvPr>
            <p:ph type="sldNum" sz="quarter" idx="15"/>
          </p:nvPr>
        </p:nvSpPr>
        <p:spPr/>
        <p:txBody>
          <a:bodyPr/>
          <a:lstStyle>
            <a:lvl1pPr>
              <a:defRPr/>
            </a:lvl1pPr>
          </a:lstStyle>
          <a:p>
            <a:fld id="{5DC0D074-CA01-4C5A-ACBA-B24EAF9102A8}" type="slidenum">
              <a:rPr lang="en-US" smtClean="0"/>
              <a:t>‹#›</a:t>
            </a:fld>
            <a:endParaRPr lang="en-US"/>
          </a:p>
        </p:txBody>
      </p:sp>
      <p:sp>
        <p:nvSpPr>
          <p:cNvPr id="17" name="Date Placeholder 1"/>
          <p:cNvSpPr>
            <a:spLocks noGrp="1"/>
          </p:cNvSpPr>
          <p:nvPr>
            <p:ph type="dt" sz="half" idx="16"/>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Tree>
    <p:extLst>
      <p:ext uri="{BB962C8B-B14F-4D97-AF65-F5344CB8AC3E}">
        <p14:creationId xmlns:p14="http://schemas.microsoft.com/office/powerpoint/2010/main" val="2541281872"/>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1"/>
          <p:cNvSpPr>
            <a:spLocks noGrp="1"/>
          </p:cNvSpPr>
          <p:nvPr>
            <p:ph type="title"/>
          </p:nvPr>
        </p:nvSpPr>
        <p:spPr>
          <a:xfrm>
            <a:off x="3928533" y="601625"/>
            <a:ext cx="7425267" cy="769441"/>
          </a:xfrm>
        </p:spPr>
        <p:txBody>
          <a:bodyPr anchor="b">
            <a:noAutofit/>
          </a:bodyPr>
          <a:lstStyle>
            <a:lvl1pPr algn="l">
              <a:lnSpc>
                <a:spcPct val="100000"/>
              </a:lnSpc>
              <a:defRPr sz="4267" baseline="0"/>
            </a:lvl1pPr>
          </a:lstStyle>
          <a:p>
            <a:r>
              <a:rPr lang="en-US"/>
              <a:t>Click to edit Master title style</a:t>
            </a:r>
          </a:p>
        </p:txBody>
      </p:sp>
      <p:sp>
        <p:nvSpPr>
          <p:cNvPr id="9" name="Text Placeholder 18"/>
          <p:cNvSpPr>
            <a:spLocks noGrp="1"/>
          </p:cNvSpPr>
          <p:nvPr>
            <p:ph type="body" sz="quarter" idx="14"/>
          </p:nvPr>
        </p:nvSpPr>
        <p:spPr>
          <a:xfrm>
            <a:off x="3928533" y="1629638"/>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0" name="Text Placeholder 20"/>
          <p:cNvSpPr>
            <a:spLocks noGrp="1"/>
          </p:cNvSpPr>
          <p:nvPr>
            <p:ph type="body" sz="quarter" idx="15"/>
          </p:nvPr>
        </p:nvSpPr>
        <p:spPr>
          <a:xfrm>
            <a:off x="3928533" y="2215845"/>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1" name="Text Placeholder 18"/>
          <p:cNvSpPr>
            <a:spLocks noGrp="1"/>
          </p:cNvSpPr>
          <p:nvPr>
            <p:ph type="body" sz="quarter" idx="16"/>
          </p:nvPr>
        </p:nvSpPr>
        <p:spPr>
          <a:xfrm>
            <a:off x="3928533" y="3106706"/>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2" name="Text Placeholder 20"/>
          <p:cNvSpPr>
            <a:spLocks noGrp="1"/>
          </p:cNvSpPr>
          <p:nvPr>
            <p:ph type="body" sz="quarter" idx="17"/>
          </p:nvPr>
        </p:nvSpPr>
        <p:spPr>
          <a:xfrm>
            <a:off x="3928533" y="3692914"/>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3" name="Text Placeholder 18"/>
          <p:cNvSpPr>
            <a:spLocks noGrp="1"/>
          </p:cNvSpPr>
          <p:nvPr>
            <p:ph type="body" sz="quarter" idx="18"/>
          </p:nvPr>
        </p:nvSpPr>
        <p:spPr>
          <a:xfrm>
            <a:off x="3928533" y="4583777"/>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4" name="Text Placeholder 20"/>
          <p:cNvSpPr>
            <a:spLocks noGrp="1"/>
          </p:cNvSpPr>
          <p:nvPr>
            <p:ph type="body" sz="quarter" idx="19"/>
          </p:nvPr>
        </p:nvSpPr>
        <p:spPr>
          <a:xfrm>
            <a:off x="3928533" y="5169983"/>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a:lvl1pPr>
            <a:lvl3pPr marL="1219170" indent="0">
              <a:buNone/>
              <a:defRPr/>
            </a:lvl3pPr>
          </a:lstStyle>
          <a:p>
            <a:pPr lvl="0"/>
            <a:r>
              <a:rPr lang="en-US"/>
              <a:t>Click to edit Master text styles</a:t>
            </a:r>
          </a:p>
        </p:txBody>
      </p:sp>
      <p:sp>
        <p:nvSpPr>
          <p:cNvPr id="15" name="Picture Placeholder 7"/>
          <p:cNvSpPr>
            <a:spLocks noGrp="1"/>
          </p:cNvSpPr>
          <p:nvPr>
            <p:ph type="pic" sz="quarter" idx="20"/>
          </p:nvPr>
        </p:nvSpPr>
        <p:spPr>
          <a:xfrm>
            <a:off x="0" y="0"/>
            <a:ext cx="3598333"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17" name="Footer Placeholder 4"/>
          <p:cNvSpPr>
            <a:spLocks noGrp="1"/>
          </p:cNvSpPr>
          <p:nvPr>
            <p:ph type="ftr" sz="quarter" idx="21"/>
          </p:nvPr>
        </p:nvSpPr>
        <p:spPr/>
        <p:txBody>
          <a:bodyPr/>
          <a:lstStyle>
            <a:lvl1pPr>
              <a:defRPr kern="1200" spc="0">
                <a:solidFill>
                  <a:schemeClr val="tx1">
                    <a:tint val="75000"/>
                  </a:schemeClr>
                </a:solidFill>
                <a:latin typeface="+mn-lt"/>
                <a:cs typeface="+mn-cs"/>
              </a:defRPr>
            </a:lvl1pPr>
          </a:lstStyle>
          <a:p>
            <a:endParaRPr lang="en-US"/>
          </a:p>
        </p:txBody>
      </p:sp>
      <p:sp>
        <p:nvSpPr>
          <p:cNvPr id="18" name="Slide Number Placeholder 5"/>
          <p:cNvSpPr>
            <a:spLocks noGrp="1"/>
          </p:cNvSpPr>
          <p:nvPr>
            <p:ph type="sldNum" sz="quarter" idx="22"/>
          </p:nvPr>
        </p:nvSpPr>
        <p:spPr/>
        <p:txBody>
          <a:bodyPr/>
          <a:lstStyle>
            <a:lvl1pPr>
              <a:defRPr/>
            </a:lvl1pPr>
          </a:lstStyle>
          <a:p>
            <a:fld id="{5DC0D074-CA01-4C5A-ACBA-B24EAF9102A8}" type="slidenum">
              <a:rPr lang="en-US" smtClean="0"/>
              <a:t>‹#›</a:t>
            </a:fld>
            <a:endParaRPr lang="en-US"/>
          </a:p>
        </p:txBody>
      </p:sp>
      <p:sp>
        <p:nvSpPr>
          <p:cNvPr id="19" name="Date Placeholder 1"/>
          <p:cNvSpPr>
            <a:spLocks noGrp="1"/>
          </p:cNvSpPr>
          <p:nvPr>
            <p:ph type="dt" sz="half" idx="23"/>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20"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291798"/>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422273"/>
            <a:ext cx="7518400" cy="1143000"/>
          </a:xfrm>
        </p:spPr>
        <p:txBody>
          <a:bodyPr anchor="b">
            <a:noAutofit/>
          </a:bodyPr>
          <a:lstStyle>
            <a:lvl1pPr algn="l">
              <a:defRPr sz="4800"/>
            </a:lvl1pPr>
          </a:lstStyle>
          <a:p>
            <a:r>
              <a:rPr lang="en-US"/>
              <a:t>Click to edit Master title style</a:t>
            </a:r>
          </a:p>
        </p:txBody>
      </p:sp>
      <p:sp>
        <p:nvSpPr>
          <p:cNvPr id="3" name="Content Placeholder 2"/>
          <p:cNvSpPr>
            <a:spLocks noGrp="1"/>
          </p:cNvSpPr>
          <p:nvPr>
            <p:ph idx="1"/>
          </p:nvPr>
        </p:nvSpPr>
        <p:spPr>
          <a:xfrm>
            <a:off x="4064000" y="1747837"/>
            <a:ext cx="7518400" cy="4525963"/>
          </a:xfrm>
        </p:spPr>
        <p:txBody>
          <a:bodyPr>
            <a:normAutofit/>
          </a:bodyPr>
          <a:lstStyle>
            <a:lvl1pPr algn="l">
              <a:defRPr sz="3733"/>
            </a:lvl1pPr>
            <a:lvl2pPr algn="l">
              <a:defRPr sz="3200"/>
            </a:lvl2pPr>
            <a:lvl3pPr algn="l">
              <a:defRPr sz="2667"/>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5DC0D074-CA01-4C5A-ACBA-B24EAF9102A8}" type="slidenum">
              <a:rPr lang="en-US" smtClean="0"/>
              <a:t>‹#›</a:t>
            </a:fld>
            <a:endParaRPr lang="en-US"/>
          </a:p>
        </p:txBody>
      </p:sp>
      <p:sp>
        <p:nvSpPr>
          <p:cNvPr id="9" name="Date Placeholder 1"/>
          <p:cNvSpPr>
            <a:spLocks noGrp="1"/>
          </p:cNvSpPr>
          <p:nvPr>
            <p:ph type="dt" sz="half" idx="19"/>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10"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19532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4" name="Straight Connector 3"/>
          <p:cNvCxnSpPr/>
          <p:nvPr/>
        </p:nvCxnSpPr>
        <p:spPr>
          <a:xfrm flipV="1">
            <a:off x="696390" y="2"/>
            <a:ext cx="1900767" cy="1417639"/>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 y="360369"/>
            <a:ext cx="2747433" cy="2049463"/>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2095500" y="-12698"/>
            <a:ext cx="1856317" cy="13843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1109133" y="1709741"/>
            <a:ext cx="10244667" cy="2421995"/>
          </a:xfrm>
        </p:spPr>
        <p:txBody>
          <a:bodyPr anchor="b"/>
          <a:lstStyle>
            <a:lvl1pPr algn="l">
              <a:defRPr sz="5867">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
          <p:cNvSpPr>
            <a:spLocks noGrp="1"/>
          </p:cNvSpPr>
          <p:nvPr>
            <p:ph type="body" idx="1"/>
          </p:nvPr>
        </p:nvSpPr>
        <p:spPr>
          <a:xfrm>
            <a:off x="1109133" y="4176573"/>
            <a:ext cx="10244667" cy="1500187"/>
          </a:xfrm>
        </p:spPr>
        <p:txBody>
          <a:bodyPr/>
          <a:lstStyle>
            <a:lvl1pPr marL="0" indent="0">
              <a:buNone/>
              <a:defRPr sz="3200">
                <a:solidFill>
                  <a:schemeClr val="tx1">
                    <a:lumMod val="50000"/>
                    <a:lumOff val="50000"/>
                  </a:schemeClr>
                </a:solidFill>
                <a:latin typeface="Arial" panose="020B0604020202020204" pitchFamily="34" charset="0"/>
                <a:cs typeface="Arial" panose="020B0604020202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0"/>
          </p:nvPr>
        </p:nvSpPr>
        <p:spPr/>
        <p:txBody>
          <a:bodyPr/>
          <a:lstStyle>
            <a:lvl1pPr>
              <a:defRPr kern="1200" spc="0">
                <a:solidFill>
                  <a:schemeClr val="tx1">
                    <a:tint val="75000"/>
                  </a:schemeClr>
                </a:solidFill>
                <a:latin typeface="+mn-lt"/>
                <a:cs typeface="+mn-cs"/>
              </a:defRPr>
            </a:lvl1pPr>
          </a:lstStyle>
          <a:p>
            <a:endParaRPr lang="en-US"/>
          </a:p>
        </p:txBody>
      </p:sp>
      <p:sp>
        <p:nvSpPr>
          <p:cNvPr id="11" name="Slide Number Placeholder 5"/>
          <p:cNvSpPr>
            <a:spLocks noGrp="1"/>
          </p:cNvSpPr>
          <p:nvPr>
            <p:ph type="sldNum" sz="quarter" idx="11"/>
          </p:nvPr>
        </p:nvSpPr>
        <p:spPr/>
        <p:txBody>
          <a:bodyPr/>
          <a:lstStyle>
            <a:lvl1pPr>
              <a:defRPr/>
            </a:lvl1pPr>
          </a:lstStyle>
          <a:p>
            <a:fld id="{5DC0D074-CA01-4C5A-ACBA-B24EAF9102A8}" type="slidenum">
              <a:rPr lang="en-US" smtClean="0"/>
              <a:t>‹#›</a:t>
            </a:fld>
            <a:endParaRPr lang="en-US"/>
          </a:p>
        </p:txBody>
      </p:sp>
      <p:sp>
        <p:nvSpPr>
          <p:cNvPr id="12" name="Date Placeholder 1"/>
          <p:cNvSpPr>
            <a:spLocks noGrp="1"/>
          </p:cNvSpPr>
          <p:nvPr>
            <p:ph type="dt" sz="half" idx="12"/>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pic>
        <p:nvPicPr>
          <p:cNvPr id="13"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933784"/>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2" name="Picture 1"/>
          <p:cNvPicPr>
            <a:picLocks noChangeAspect="1"/>
          </p:cNvPicPr>
          <p:nvPr/>
        </p:nvPicPr>
        <p:blipFill>
          <a:blip r:embed="rId2"/>
          <a:srcRect l="10627"/>
          <a:stretch>
            <a:fillRect/>
          </a:stretch>
        </p:blipFill>
        <p:spPr>
          <a:xfrm>
            <a:off x="-1" y="0"/>
            <a:ext cx="5127199" cy="6867144"/>
          </a:xfrm>
          <a:prstGeom prst="rect">
            <a:avLst/>
          </a:prstGeom>
        </p:spPr>
      </p:pic>
      <p:pic>
        <p:nvPicPr>
          <p:cNvPr id="6" name="Picture 6"/>
          <p:cNvPicPr>
            <a:picLocks noChangeAspect="1"/>
          </p:cNvPicPr>
          <p:nvPr/>
        </p:nvPicPr>
        <p:blipFill>
          <a:blip r:embed="rId3"/>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79086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0"/>
            <a:ext cx="268224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4033861" y="2091944"/>
            <a:ext cx="7046976" cy="2353056"/>
          </a:xfrm>
        </p:spPr>
        <p:txBody>
          <a:bodyPr lIns="36576" tIns="18288" rIns="36576" bIns="18288" anchor="b">
            <a:normAutofit/>
          </a:bodyPr>
          <a:lstStyle>
            <a:lvl1pPr algn="l">
              <a:defRPr sz="6267" b="1">
                <a:solidFill>
                  <a:srgbClr val="0033A0"/>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4033861" y="4953000"/>
            <a:ext cx="7010400" cy="914400"/>
          </a:xfrm>
        </p:spPr>
        <p:txBody>
          <a:bodyPr lIns="36576" tIns="18288" rIns="36576" bIns="18288">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pic>
        <p:nvPicPr>
          <p:cNvPr id="11" name="Picture 10"/>
          <p:cNvPicPr>
            <a:picLocks noChangeAspect="1"/>
          </p:cNvPicPr>
          <p:nvPr/>
        </p:nvPicPr>
        <p:blipFill>
          <a:blip r:embed="rId2"/>
          <a:srcRect/>
          <a:stretch>
            <a:fillRect/>
          </a:stretch>
        </p:blipFill>
        <p:spPr>
          <a:xfrm>
            <a:off x="484912" y="545554"/>
            <a:ext cx="1750289" cy="5766893"/>
          </a:xfrm>
          <a:prstGeom prst="rect">
            <a:avLst/>
          </a:prstGeom>
        </p:spPr>
      </p:pic>
      <p:cxnSp>
        <p:nvCxnSpPr>
          <p:cNvPr id="12" name="Straight Connector 11"/>
          <p:cNvCxnSpPr/>
          <p:nvPr/>
        </p:nvCxnSpPr>
        <p:spPr>
          <a:xfrm>
            <a:off x="4033861" y="4648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D0D843C4-37F7-1645-A2C5-93557E9F3BAE}"/>
              </a:ext>
            </a:extLst>
          </p:cNvPr>
          <p:cNvPicPr>
            <a:picLocks noChangeAspect="1"/>
          </p:cNvPicPr>
          <p:nvPr/>
        </p:nvPicPr>
        <p:blipFill>
          <a:blip r:embed="rId3"/>
          <a:srcRect/>
          <a:stretch>
            <a:fillRect/>
          </a:stretch>
        </p:blipFill>
        <p:spPr>
          <a:xfrm>
            <a:off x="4033861" y="1397001"/>
            <a:ext cx="3086491" cy="187521"/>
          </a:xfrm>
          <a:prstGeom prst="rect">
            <a:avLst/>
          </a:prstGeom>
        </p:spPr>
      </p:pic>
    </p:spTree>
    <p:extLst>
      <p:ext uri="{BB962C8B-B14F-4D97-AF65-F5344CB8AC3E}">
        <p14:creationId xmlns:p14="http://schemas.microsoft.com/office/powerpoint/2010/main" val="1397823906"/>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6"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1"/>
          <p:cNvSpPr>
            <a:spLocks noGrp="1" noChangeAspect="1"/>
          </p:cNvSpPr>
          <p:nvPr>
            <p:ph type="pic" sz="quarter" idx="15"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434225098"/>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6" name="Footer Placeholder 5"/>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140800"/>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880602"/>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5" name="Footer Placeholder 3"/>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7"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621718"/>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4" name="Footer Placeholder 2"/>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6"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60090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cxnSp>
        <p:nvCxnSpPr>
          <p:cNvPr id="2" name="Straight Connector 1"/>
          <p:cNvCxnSpPr/>
          <p:nvPr/>
        </p:nvCxnSpPr>
        <p:spPr>
          <a:xfrm flipV="1">
            <a:off x="694270" y="0"/>
            <a:ext cx="2055284" cy="15335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4" y="287339"/>
            <a:ext cx="1530351" cy="11430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0" y="1311277"/>
            <a:ext cx="1879600" cy="14017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0043584" y="4681541"/>
            <a:ext cx="2148416" cy="160178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8443384" y="4902200"/>
            <a:ext cx="2622549" cy="19558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210800" y="5719764"/>
            <a:ext cx="1526117" cy="1138237"/>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8" name="Picture 12"/>
          <p:cNvPicPr>
            <a:picLocks noChangeAspect="1"/>
          </p:cNvPicPr>
          <p:nvPr/>
        </p:nvPicPr>
        <p:blipFill>
          <a:blip r:embed="rId2"/>
          <a:srcRect/>
          <a:stretch>
            <a:fillRect/>
          </a:stretch>
        </p:blipFill>
        <p:spPr>
          <a:xfrm>
            <a:off x="2407670" y="3113087"/>
            <a:ext cx="7376671"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303009"/>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EF3EEC-4992-7747-87C2-4C748E1CA38F}"/>
              </a:ext>
            </a:extLst>
          </p:cNvPr>
          <p:cNvSpPr/>
          <p:nvPr userDrawn="1"/>
        </p:nvSpPr>
        <p:spPr>
          <a:xfrm>
            <a:off x="-1" y="1"/>
            <a:ext cx="2535936" cy="435939"/>
          </a:xfrm>
          <a:prstGeom prst="rect">
            <a:avLst/>
          </a:prstGeom>
          <a:solidFill>
            <a:srgbClr val="0033A0"/>
          </a:solidFill>
          <a:ln w="25400" cap="flat">
            <a:solidFill>
              <a:schemeClr val="accent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xmlns="" id="{555B22C7-CA89-4F4E-9047-A41DADB93E3E}"/>
              </a:ext>
            </a:extLst>
          </p:cNvPr>
          <p:cNvPicPr>
            <a:picLocks noChangeAspect="1"/>
          </p:cNvPicPr>
          <p:nvPr userDrawn="1"/>
        </p:nvPicPr>
        <p:blipFill>
          <a:blip r:embed="rId2"/>
          <a:srcRect/>
          <a:stretch>
            <a:fillRect/>
          </a:stretch>
        </p:blipFill>
        <p:spPr>
          <a:xfrm>
            <a:off x="-875391" y="-1333498"/>
            <a:ext cx="3533580" cy="8292593"/>
          </a:xfrm>
          <a:prstGeom prst="rect">
            <a:avLst/>
          </a:prstGeom>
        </p:spPr>
      </p:pic>
      <p:sp>
        <p:nvSpPr>
          <p:cNvPr id="3" name="Subtitle 2"/>
          <p:cNvSpPr>
            <a:spLocks noGrp="1"/>
          </p:cNvSpPr>
          <p:nvPr>
            <p:ph type="subTitle" idx="1" hasCustomPrompt="1"/>
          </p:nvPr>
        </p:nvSpPr>
        <p:spPr>
          <a:xfrm>
            <a:off x="4153155" y="4911881"/>
            <a:ext cx="7047583" cy="914400"/>
          </a:xfrm>
        </p:spPr>
        <p:txBody>
          <a:bodyPr>
            <a:normAutofit/>
          </a:bodyPr>
          <a:lstStyle>
            <a:lvl1pPr marL="0" indent="0" algn="l">
              <a:buNone/>
              <a:defRPr lang="en-US" sz="2267" kern="1200" baseline="0">
                <a:solidFill>
                  <a:srgbClr val="0033A0"/>
                </a:solidFill>
                <a:latin typeface="Calibri" panose="020F0502020204030204" pitchFamily="34" charset="0"/>
                <a:ea typeface="+mn-ea"/>
                <a:cs typeface="Arial" panose="020B0604020202020204" pitchFamily="34" charset="0"/>
              </a:defRPr>
            </a:lvl1pPr>
            <a:lvl2pPr marL="457067" indent="0" algn="ctr">
              <a:buNone/>
              <a:defRPr>
                <a:solidFill>
                  <a:schemeClr val="tx1">
                    <a:tint val="75000"/>
                  </a:schemeClr>
                </a:solidFill>
              </a:defRPr>
            </a:lvl2pPr>
            <a:lvl3pPr marL="914133" indent="0" algn="ctr">
              <a:buNone/>
              <a:defRPr>
                <a:solidFill>
                  <a:schemeClr val="tx1">
                    <a:tint val="75000"/>
                  </a:schemeClr>
                </a:solidFill>
              </a:defRPr>
            </a:lvl3pPr>
            <a:lvl4pPr marL="1371200" indent="0" algn="ctr">
              <a:buNone/>
              <a:defRPr>
                <a:solidFill>
                  <a:schemeClr val="tx1">
                    <a:tint val="75000"/>
                  </a:schemeClr>
                </a:solidFill>
              </a:defRPr>
            </a:lvl4pPr>
            <a:lvl5pPr marL="1828266" indent="0" algn="ctr">
              <a:buNone/>
              <a:defRPr>
                <a:solidFill>
                  <a:schemeClr val="tx1">
                    <a:tint val="75000"/>
                  </a:schemeClr>
                </a:solidFill>
              </a:defRPr>
            </a:lvl5pPr>
            <a:lvl6pPr marL="2285334" indent="0" algn="ctr">
              <a:buNone/>
              <a:defRPr>
                <a:solidFill>
                  <a:schemeClr val="tx1">
                    <a:tint val="75000"/>
                  </a:schemeClr>
                </a:solidFill>
              </a:defRPr>
            </a:lvl6pPr>
            <a:lvl7pPr marL="2742399" indent="0" algn="ctr">
              <a:buNone/>
              <a:defRPr>
                <a:solidFill>
                  <a:schemeClr val="tx1">
                    <a:tint val="75000"/>
                  </a:schemeClr>
                </a:solidFill>
              </a:defRPr>
            </a:lvl7pPr>
            <a:lvl8pPr marL="3199467" indent="0" algn="ctr">
              <a:buNone/>
              <a:defRPr>
                <a:solidFill>
                  <a:schemeClr val="tx1">
                    <a:tint val="75000"/>
                  </a:schemeClr>
                </a:solidFill>
              </a:defRPr>
            </a:lvl8pPr>
            <a:lvl9pPr marL="3656533" indent="0" algn="ctr">
              <a:buNone/>
              <a:defRPr>
                <a:solidFill>
                  <a:schemeClr val="tx1">
                    <a:tint val="75000"/>
                  </a:schemeClr>
                </a:solidFill>
              </a:defRPr>
            </a:lvl9pPr>
          </a:lstStyle>
          <a:p>
            <a:r>
              <a:rPr lang="en-US"/>
              <a:t>Click to add subtitle</a:t>
            </a:r>
          </a:p>
        </p:txBody>
      </p:sp>
      <p:sp>
        <p:nvSpPr>
          <p:cNvPr id="7" name="Title 1"/>
          <p:cNvSpPr>
            <a:spLocks noGrp="1"/>
          </p:cNvSpPr>
          <p:nvPr>
            <p:ph type="title" hasCustomPrompt="1"/>
          </p:nvPr>
        </p:nvSpPr>
        <p:spPr>
          <a:xfrm>
            <a:off x="4153155" y="2514600"/>
            <a:ext cx="7047583" cy="1905000"/>
          </a:xfrm>
        </p:spPr>
        <p:txBody>
          <a:bodyPr anchor="b">
            <a:noAutofit/>
          </a:bodyPr>
          <a:lstStyle>
            <a:lvl1pPr algn="l">
              <a:defRPr sz="6267">
                <a:solidFill>
                  <a:srgbClr val="0033A0"/>
                </a:solidFill>
              </a:defRPr>
            </a:lvl1pPr>
          </a:lstStyle>
          <a:p>
            <a:r>
              <a:rPr lang="en-US"/>
              <a:t>Click to add title</a:t>
            </a:r>
          </a:p>
        </p:txBody>
      </p:sp>
      <p:sp>
        <p:nvSpPr>
          <p:cNvPr id="8" name="Rectangle 7">
            <a:extLst>
              <a:ext uri="{FF2B5EF4-FFF2-40B4-BE49-F238E27FC236}">
                <a16:creationId xmlns:a16="http://schemas.microsoft.com/office/drawing/2014/main" xmlns="" id="{96F9828B-B17E-9240-8E32-7C8F959EAA13}"/>
              </a:ext>
            </a:extLst>
          </p:cNvPr>
          <p:cNvSpPr/>
          <p:nvPr userDrawn="1"/>
        </p:nvSpPr>
        <p:spPr>
          <a:xfrm>
            <a:off x="4153152" y="4610102"/>
            <a:ext cx="682752" cy="435939"/>
          </a:xfrm>
          <a:prstGeom prst="rect">
            <a:avLst/>
          </a:prstGeom>
          <a:solidFill>
            <a:srgbClr val="0033A0"/>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 name="Picture 9">
            <a:extLst>
              <a:ext uri="{FF2B5EF4-FFF2-40B4-BE49-F238E27FC236}">
                <a16:creationId xmlns:a16="http://schemas.microsoft.com/office/drawing/2014/main" xmlns="" id="{D0D843C4-37F7-1645-A2C5-93557E9F3BAE}"/>
              </a:ext>
            </a:extLst>
          </p:cNvPr>
          <p:cNvPicPr>
            <a:picLocks noChangeAspect="1"/>
          </p:cNvPicPr>
          <p:nvPr userDrawn="1"/>
        </p:nvPicPr>
        <p:blipFill>
          <a:blip r:embed="rId3"/>
          <a:srcRect/>
          <a:stretch>
            <a:fillRect/>
          </a:stretch>
        </p:blipFill>
        <p:spPr>
          <a:xfrm>
            <a:off x="4153153" y="2096865"/>
            <a:ext cx="3086491" cy="187521"/>
          </a:xfrm>
          <a:prstGeom prst="rect">
            <a:avLst/>
          </a:prstGeom>
        </p:spPr>
      </p:pic>
    </p:spTree>
    <p:extLst>
      <p:ext uri="{BB962C8B-B14F-4D97-AF65-F5344CB8AC3E}">
        <p14:creationId xmlns:p14="http://schemas.microsoft.com/office/powerpoint/2010/main" val="3969657021"/>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ide Title and Content">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CC9D78AF-5907-4838-9A16-7B5D13FF1754}" type="datetimeFigureOut">
              <a:rPr lang="en-US" smtClean="0"/>
              <a:t>9/14/20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lgn="ctr">
              <a:defRPr/>
            </a:lvl1pPr>
          </a:lstStyle>
          <a:p>
            <a:fld id="{BBAF759F-5F6F-4F46-AB81-99E9D7AD564F}" type="slidenum">
              <a:rPr lang="en-US" smtClean="0"/>
              <a:t>‹#›</a:t>
            </a:fld>
            <a:endParaRPr lang="en-US"/>
          </a:p>
        </p:txBody>
      </p:sp>
      <p:sp>
        <p:nvSpPr>
          <p:cNvPr id="7" name="Content Placeholder 2"/>
          <p:cNvSpPr>
            <a:spLocks noGrp="1"/>
          </p:cNvSpPr>
          <p:nvPr>
            <p:ph idx="1"/>
          </p:nvPr>
        </p:nvSpPr>
        <p:spPr>
          <a:xfrm>
            <a:off x="3697732" y="1280160"/>
            <a:ext cx="7821168" cy="4297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200">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3" y="2133603"/>
            <a:ext cx="2550844" cy="4076700"/>
          </a:xfrm>
        </p:spPr>
        <p:txBody>
          <a:bodyPr>
            <a:normAutofit/>
          </a:bodyPr>
          <a:lstStyle>
            <a:lvl1pPr marL="0" indent="0">
              <a:buNone/>
              <a:defRPr sz="1500">
                <a:solidFill>
                  <a:schemeClr val="bg1"/>
                </a:solidFill>
                <a:latin typeface="Georgia" panose="02040502050405020303" pitchFamily="18" charset="0"/>
              </a:defRPr>
            </a:lvl1pPr>
          </a:lstStyle>
          <a:p>
            <a:pPr lvl="0"/>
            <a:r>
              <a:rPr lang="en-US"/>
              <a:t>Click to add additional text</a:t>
            </a:r>
          </a:p>
        </p:txBody>
      </p:sp>
      <p:sp>
        <p:nvSpPr>
          <p:cNvPr id="10" name="TextBox 9"/>
          <p:cNvSpPr txBox="1"/>
          <p:nvPr/>
        </p:nvSpPr>
        <p:spPr>
          <a:xfrm>
            <a:off x="6197605" y="6700276"/>
            <a:ext cx="2031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2019 Husch Blackwell LLP</a:t>
            </a:r>
          </a:p>
        </p:txBody>
      </p:sp>
      <p:pic>
        <p:nvPicPr>
          <p:cNvPr id="11" name="Picture 10"/>
          <p:cNvPicPr>
            <a:picLocks noChangeAspect="1"/>
          </p:cNvPicPr>
          <p:nvPr/>
        </p:nvPicPr>
        <p:blipFill>
          <a:blip r:embed="rId2"/>
          <a:srcRect/>
          <a:stretch>
            <a:fillRect/>
          </a:stretch>
        </p:blipFill>
        <p:spPr>
          <a:xfrm>
            <a:off x="9490846" y="6477001"/>
            <a:ext cx="2193156"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213025"/>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365"/>
          <a:stretch>
            <a:fillRect/>
          </a:stretch>
        </p:blipFill>
        <p:spPr>
          <a:xfrm>
            <a:off x="14" y="0"/>
            <a:ext cx="4195271" cy="6858000"/>
          </a:xfrm>
          <a:prstGeom prst="rect">
            <a:avLst/>
          </a:prstGeom>
        </p:spPr>
      </p:pic>
      <p:sp>
        <p:nvSpPr>
          <p:cNvPr id="2" name="Title 1"/>
          <p:cNvSpPr>
            <a:spLocks noGrp="1"/>
          </p:cNvSpPr>
          <p:nvPr>
            <p:ph type="ctrTitle"/>
          </p:nvPr>
        </p:nvSpPr>
        <p:spPr>
          <a:xfrm>
            <a:off x="4876800" y="3327400"/>
            <a:ext cx="6705600" cy="1524000"/>
          </a:xfrm>
        </p:spPr>
        <p:txBody>
          <a:bodyPr>
            <a:normAutofit/>
          </a:bodyPr>
          <a:lstStyle>
            <a:lvl1pPr algn="l">
              <a:defRPr sz="5867" b="1"/>
            </a:lvl1pPr>
          </a:lstStyle>
          <a:p>
            <a:r>
              <a:rPr lang="en-US"/>
              <a:t>Click to edit Master title style</a:t>
            </a:r>
          </a:p>
        </p:txBody>
      </p:sp>
      <p:sp>
        <p:nvSpPr>
          <p:cNvPr id="3" name="Subtitle 2"/>
          <p:cNvSpPr>
            <a:spLocks noGrp="1"/>
          </p:cNvSpPr>
          <p:nvPr>
            <p:ph type="subTitle" idx="1"/>
          </p:nvPr>
        </p:nvSpPr>
        <p:spPr>
          <a:xfrm>
            <a:off x="4876800" y="5054600"/>
            <a:ext cx="6705600" cy="1016000"/>
          </a:xfrm>
        </p:spPr>
        <p:txBody>
          <a:bodyPr>
            <a:normAutofit/>
          </a:bodyPr>
          <a:lstStyle>
            <a:lvl1pPr marL="0" indent="0" algn="l">
              <a:spcBef>
                <a:spcPts val="640"/>
              </a:spcBef>
              <a:buNone/>
              <a:defRPr lang="en-US" sz="3733"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9" name="Picture 7"/>
          <p:cNvPicPr>
            <a:picLocks noChangeAspect="1"/>
          </p:cNvPicPr>
          <p:nvPr/>
        </p:nvPicPr>
        <p:blipFill>
          <a:blip r:embed="rId3"/>
          <a:srcRect/>
          <a:stretch>
            <a:fillRect/>
          </a:stretch>
        </p:blipFill>
        <p:spPr>
          <a:xfrm>
            <a:off x="4881033"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81056" y="4953000"/>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342056"/>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a:xfrm>
            <a:off x="9389271"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7" name="Footer Placeholder 4"/>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8"/>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74199538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Section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a:stretch>
            <a:fillRect/>
          </a:stretch>
        </p:blipFill>
        <p:spPr>
          <a:xfrm>
            <a:off x="0" y="0"/>
            <a:ext cx="1134731" cy="2895600"/>
          </a:xfrm>
          <a:prstGeom prst="rect">
            <a:avLst/>
          </a:prstGeom>
        </p:spPr>
      </p:pic>
      <p:pic>
        <p:nvPicPr>
          <p:cNvPr id="12" name="Picture 6"/>
          <p:cNvPicPr>
            <a:picLocks noChangeAspect="1"/>
          </p:cNvPicPr>
          <p:nvPr/>
        </p:nvPicPr>
        <p:blipFill>
          <a:blip r:embed="rId3"/>
          <a:srcRect/>
          <a:stretch>
            <a:fillRect/>
          </a:stretch>
        </p:blipFill>
        <p:spPr>
          <a:xfrm>
            <a:off x="9592445"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6"/>
          <p:cNvSpPr>
            <a:spLocks noGrp="1"/>
          </p:cNvSpPr>
          <p:nvPr>
            <p:ph type="pic" sz="quarter" idx="13"/>
          </p:nvPr>
        </p:nvSpPr>
        <p:spPr>
          <a:xfrm>
            <a:off x="1828801" y="647699"/>
            <a:ext cx="9753601" cy="3840480"/>
          </a:xfrm>
          <a:pattFill prst="pct10">
            <a:fgClr>
              <a:srgbClr val="0033A0"/>
            </a:fgClr>
            <a:bgClr>
              <a:schemeClr val="bg1"/>
            </a:bgClr>
          </a:pattFill>
        </p:spPr>
        <p:txBody>
          <a:bodyPr/>
          <a:lstStyle/>
          <a:p>
            <a:r>
              <a:rPr lang="en-US"/>
              <a:t>Click icon to add picture</a:t>
            </a:r>
          </a:p>
        </p:txBody>
      </p:sp>
      <p:pic>
        <p:nvPicPr>
          <p:cNvPr id="21" name="Picture 20"/>
          <p:cNvPicPr>
            <a:picLocks noChangeAspect="1"/>
          </p:cNvPicPr>
          <p:nvPr/>
        </p:nvPicPr>
        <p:blipFill>
          <a:blip r:embed="rId4"/>
          <a:srcRect/>
          <a:stretch>
            <a:fillRect/>
          </a:stretch>
        </p:blipFill>
        <p:spPr>
          <a:xfrm>
            <a:off x="5896842" y="-3581399"/>
            <a:ext cx="10663959" cy="7916324"/>
          </a:xfrm>
          <a:prstGeom prst="rect">
            <a:avLst/>
          </a:prstGeom>
        </p:spPr>
      </p:pic>
      <p:sp>
        <p:nvSpPr>
          <p:cNvPr id="22" name="Title 1"/>
          <p:cNvSpPr>
            <a:spLocks noGrp="1"/>
          </p:cNvSpPr>
          <p:nvPr>
            <p:ph type="ctrTitle" hasCustomPrompt="1"/>
          </p:nvPr>
        </p:nvSpPr>
        <p:spPr>
          <a:xfrm>
            <a:off x="1828800" y="4648200"/>
            <a:ext cx="9753600" cy="812800"/>
          </a:xfrm>
        </p:spPr>
        <p:txBody>
          <a:bodyPr lIns="36576" tIns="18288" rIns="36576" bIns="18288" anchor="ctr">
            <a:normAutofit/>
          </a:bodyPr>
          <a:lstStyle>
            <a:lvl1pPr algn="l">
              <a:defRPr sz="4400" b="1">
                <a:solidFill>
                  <a:srgbClr val="0033A0"/>
                </a:solidFill>
                <a:latin typeface="Georgia" panose="02040502050405020303" pitchFamily="18" charset="0"/>
              </a:defRPr>
            </a:lvl1pPr>
          </a:lstStyle>
          <a:p>
            <a:r>
              <a:rPr lang="en-US"/>
              <a:t>Click to add title </a:t>
            </a:r>
          </a:p>
        </p:txBody>
      </p:sp>
      <p:sp>
        <p:nvSpPr>
          <p:cNvPr id="23" name="Subtitle 2"/>
          <p:cNvSpPr>
            <a:spLocks noGrp="1"/>
          </p:cNvSpPr>
          <p:nvPr>
            <p:ph type="subTitle" idx="1" hasCustomPrompt="1"/>
          </p:nvPr>
        </p:nvSpPr>
        <p:spPr>
          <a:xfrm>
            <a:off x="1828801" y="5867400"/>
            <a:ext cx="9753601" cy="406400"/>
          </a:xfrm>
        </p:spPr>
        <p:txBody>
          <a:bodyPr lIns="36576" tIns="18288" rIns="36576" bIns="18288" anchor="ctr">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24" name="Straight Connector 23"/>
          <p:cNvCxnSpPr/>
          <p:nvPr/>
        </p:nvCxnSpPr>
        <p:spPr>
          <a:xfrm>
            <a:off x="1905000" y="5664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435357"/>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Slide w/Graphic">
    <p:spTree>
      <p:nvGrpSpPr>
        <p:cNvPr id="1" name=""/>
        <p:cNvGrpSpPr/>
        <p:nvPr/>
      </p:nvGrpSpPr>
      <p:grpSpPr>
        <a:xfrm>
          <a:off x="0" y="0"/>
          <a:ext cx="0" cy="0"/>
          <a:chOff x="0" y="0"/>
          <a:chExt cx="0" cy="0"/>
        </a:xfrm>
      </p:grpSpPr>
      <p:cxnSp>
        <p:nvCxnSpPr>
          <p:cNvPr id="6" name="Straight Connector 5"/>
          <p:cNvCxnSpPr/>
          <p:nvPr/>
        </p:nvCxnSpPr>
        <p:spPr>
          <a:xfrm>
            <a:off x="4881056" y="5757863"/>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p:cNvPicPr>
          <p:nvPr/>
        </p:nvPicPr>
        <p:blipFill>
          <a:blip r:embed="rId2"/>
          <a:srcRect/>
          <a:stretch>
            <a:fillRect/>
          </a:stretch>
        </p:blipFill>
        <p:spPr>
          <a:xfrm>
            <a:off x="4881033"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881053" y="3124204"/>
            <a:ext cx="6700444" cy="1774053"/>
          </a:xfrm>
        </p:spPr>
        <p:txBody>
          <a:bodyPr anchor="b">
            <a:normAutofit/>
          </a:bodyPr>
          <a:lstStyle>
            <a:lvl1pPr algn="l">
              <a:lnSpc>
                <a:spcPct val="100000"/>
              </a:lnSpc>
              <a:defRPr sz="5867"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4881034" y="5992447"/>
            <a:ext cx="6700445" cy="865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4881058" y="4953865"/>
            <a:ext cx="6700100" cy="656704"/>
          </a:xfrm>
        </p:spPr>
        <p:txBody>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Picture Placeholder 11"/>
          <p:cNvSpPr>
            <a:spLocks noGrp="1" noChangeAspect="1"/>
          </p:cNvSpPr>
          <p:nvPr>
            <p:ph type="pic" sz="quarter" idx="14"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522498593"/>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5" name="Straight Connector 4"/>
          <p:cNvCxnSpPr/>
          <p:nvPr/>
        </p:nvCxnSpPr>
        <p:spPr>
          <a:xfrm flipV="1">
            <a:off x="452967" y="-15873"/>
            <a:ext cx="1153584" cy="8604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0" y="203214"/>
            <a:ext cx="795867" cy="59531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9" y="388951"/>
            <a:ext cx="1606551" cy="1200151"/>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814051" y="5557840"/>
            <a:ext cx="1388533" cy="103663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9886975" y="5675313"/>
            <a:ext cx="1570567" cy="11731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112529" y="6330952"/>
            <a:ext cx="692151" cy="517525"/>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60515" y="3857625"/>
            <a:ext cx="93429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rcRect/>
          <a:stretch>
            <a:fillRect/>
          </a:stretch>
        </p:blipFill>
        <p:spPr>
          <a:xfrm>
            <a:off x="1460500"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460500" y="1674870"/>
            <a:ext cx="9342043" cy="1323439"/>
          </a:xfrm>
        </p:spPr>
        <p:txBody>
          <a:bodyPr anchor="b" anchorCtr="0">
            <a:noAutofit/>
          </a:bodyPr>
          <a:lstStyle>
            <a:lvl1pPr algn="l">
              <a:lnSpc>
                <a:spcPct val="100000"/>
              </a:lnSpc>
              <a:defRPr sz="4800"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1460500" y="4092490"/>
            <a:ext cx="9342045" cy="1627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1460500" y="3053907"/>
            <a:ext cx="9341563" cy="656704"/>
          </a:xfrm>
        </p:spPr>
        <p:txBody>
          <a:bodyPr>
            <a:noAutofit/>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Footer Placeholder 4"/>
          <p:cNvSpPr>
            <a:spLocks noGrp="1"/>
          </p:cNvSpPr>
          <p:nvPr>
            <p:ph type="ftr" sz="quarter" idx="14"/>
          </p:nvPr>
        </p:nvSpPr>
        <p:spPr/>
        <p:txBody>
          <a:bodyPr/>
          <a:lstStyle>
            <a:lvl1pPr>
              <a:defRPr kern="1200" spc="0">
                <a:solidFill>
                  <a:schemeClr val="tx1">
                    <a:tint val="75000"/>
                  </a:schemeClr>
                </a:solidFill>
                <a:latin typeface="+mn-lt"/>
                <a:cs typeface="+mn-cs"/>
              </a:defRPr>
            </a:lvl1pPr>
          </a:lstStyle>
          <a:p>
            <a:endParaRPr lang="en-US"/>
          </a:p>
        </p:txBody>
      </p:sp>
      <p:sp>
        <p:nvSpPr>
          <p:cNvPr id="16" name="Slide Number Placeholder 5"/>
          <p:cNvSpPr>
            <a:spLocks noGrp="1"/>
          </p:cNvSpPr>
          <p:nvPr>
            <p:ph type="sldNum" sz="quarter" idx="15"/>
          </p:nvPr>
        </p:nvSpPr>
        <p:spPr/>
        <p:txBody>
          <a:bodyPr/>
          <a:lstStyle>
            <a:lvl1pPr>
              <a:defRPr/>
            </a:lvl1pPr>
          </a:lstStyle>
          <a:p>
            <a:fld id="{5DC0D074-CA01-4C5A-ACBA-B24EAF9102A8}" type="slidenum">
              <a:rPr lang="en-US" smtClean="0"/>
              <a:t>‹#›</a:t>
            </a:fld>
            <a:endParaRPr lang="en-US"/>
          </a:p>
        </p:txBody>
      </p:sp>
      <p:sp>
        <p:nvSpPr>
          <p:cNvPr id="17" name="Date Placeholder 1"/>
          <p:cNvSpPr>
            <a:spLocks noGrp="1"/>
          </p:cNvSpPr>
          <p:nvPr>
            <p:ph type="dt" sz="half" idx="16"/>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Tree>
    <p:extLst>
      <p:ext uri="{BB962C8B-B14F-4D97-AF65-F5344CB8AC3E}">
        <p14:creationId xmlns:p14="http://schemas.microsoft.com/office/powerpoint/2010/main" val="1617947121"/>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1"/>
          <p:cNvSpPr>
            <a:spLocks noGrp="1"/>
          </p:cNvSpPr>
          <p:nvPr>
            <p:ph type="title"/>
          </p:nvPr>
        </p:nvSpPr>
        <p:spPr>
          <a:xfrm>
            <a:off x="3928533" y="601633"/>
            <a:ext cx="7425267" cy="769441"/>
          </a:xfrm>
        </p:spPr>
        <p:txBody>
          <a:bodyPr anchor="b">
            <a:noAutofit/>
          </a:bodyPr>
          <a:lstStyle>
            <a:lvl1pPr algn="l">
              <a:lnSpc>
                <a:spcPct val="100000"/>
              </a:lnSpc>
              <a:defRPr sz="4267" baseline="0"/>
            </a:lvl1pPr>
          </a:lstStyle>
          <a:p>
            <a:r>
              <a:rPr lang="en-US"/>
              <a:t>Click to edit Master title style</a:t>
            </a:r>
          </a:p>
        </p:txBody>
      </p:sp>
      <p:sp>
        <p:nvSpPr>
          <p:cNvPr id="9" name="Text Placeholder 18"/>
          <p:cNvSpPr>
            <a:spLocks noGrp="1"/>
          </p:cNvSpPr>
          <p:nvPr>
            <p:ph type="body" sz="quarter" idx="14"/>
          </p:nvPr>
        </p:nvSpPr>
        <p:spPr>
          <a:xfrm>
            <a:off x="3928533" y="1629646"/>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0" name="Text Placeholder 20"/>
          <p:cNvSpPr>
            <a:spLocks noGrp="1"/>
          </p:cNvSpPr>
          <p:nvPr>
            <p:ph type="body" sz="quarter" idx="15"/>
          </p:nvPr>
        </p:nvSpPr>
        <p:spPr>
          <a:xfrm>
            <a:off x="3928533" y="2215853"/>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1" name="Text Placeholder 18"/>
          <p:cNvSpPr>
            <a:spLocks noGrp="1"/>
          </p:cNvSpPr>
          <p:nvPr>
            <p:ph type="body" sz="quarter" idx="16"/>
          </p:nvPr>
        </p:nvSpPr>
        <p:spPr>
          <a:xfrm>
            <a:off x="3928533" y="3106714"/>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2" name="Text Placeholder 20"/>
          <p:cNvSpPr>
            <a:spLocks noGrp="1"/>
          </p:cNvSpPr>
          <p:nvPr>
            <p:ph type="body" sz="quarter" idx="17"/>
          </p:nvPr>
        </p:nvSpPr>
        <p:spPr>
          <a:xfrm>
            <a:off x="3928533" y="3692922"/>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3" name="Text Placeholder 18"/>
          <p:cNvSpPr>
            <a:spLocks noGrp="1"/>
          </p:cNvSpPr>
          <p:nvPr>
            <p:ph type="body" sz="quarter" idx="18"/>
          </p:nvPr>
        </p:nvSpPr>
        <p:spPr>
          <a:xfrm>
            <a:off x="3928533" y="4583785"/>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4" name="Text Placeholder 20"/>
          <p:cNvSpPr>
            <a:spLocks noGrp="1"/>
          </p:cNvSpPr>
          <p:nvPr>
            <p:ph type="body" sz="quarter" idx="19"/>
          </p:nvPr>
        </p:nvSpPr>
        <p:spPr>
          <a:xfrm>
            <a:off x="3928533" y="5169991"/>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a:lvl1pPr>
            <a:lvl3pPr marL="1219170" indent="0">
              <a:buNone/>
              <a:defRPr/>
            </a:lvl3pPr>
          </a:lstStyle>
          <a:p>
            <a:pPr lvl="0"/>
            <a:r>
              <a:rPr lang="en-US"/>
              <a:t>Click to edit Master text styles</a:t>
            </a:r>
          </a:p>
        </p:txBody>
      </p:sp>
      <p:sp>
        <p:nvSpPr>
          <p:cNvPr id="15" name="Picture Placeholder 7"/>
          <p:cNvSpPr>
            <a:spLocks noGrp="1"/>
          </p:cNvSpPr>
          <p:nvPr>
            <p:ph type="pic" sz="quarter" idx="20"/>
          </p:nvPr>
        </p:nvSpPr>
        <p:spPr>
          <a:xfrm>
            <a:off x="0" y="0"/>
            <a:ext cx="3598333"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17" name="Footer Placeholder 4"/>
          <p:cNvSpPr>
            <a:spLocks noGrp="1"/>
          </p:cNvSpPr>
          <p:nvPr>
            <p:ph type="ftr" sz="quarter" idx="21"/>
          </p:nvPr>
        </p:nvSpPr>
        <p:spPr/>
        <p:txBody>
          <a:bodyPr/>
          <a:lstStyle>
            <a:lvl1pPr>
              <a:defRPr kern="1200" spc="0">
                <a:solidFill>
                  <a:schemeClr val="tx1">
                    <a:tint val="75000"/>
                  </a:schemeClr>
                </a:solidFill>
                <a:latin typeface="+mn-lt"/>
                <a:cs typeface="+mn-cs"/>
              </a:defRPr>
            </a:lvl1pPr>
          </a:lstStyle>
          <a:p>
            <a:endParaRPr lang="en-US"/>
          </a:p>
        </p:txBody>
      </p:sp>
      <p:sp>
        <p:nvSpPr>
          <p:cNvPr id="18" name="Slide Number Placeholder 5"/>
          <p:cNvSpPr>
            <a:spLocks noGrp="1"/>
          </p:cNvSpPr>
          <p:nvPr>
            <p:ph type="sldNum" sz="quarter" idx="22"/>
          </p:nvPr>
        </p:nvSpPr>
        <p:spPr/>
        <p:txBody>
          <a:bodyPr/>
          <a:lstStyle>
            <a:lvl1pPr>
              <a:defRPr/>
            </a:lvl1pPr>
          </a:lstStyle>
          <a:p>
            <a:fld id="{5DC0D074-CA01-4C5A-ACBA-B24EAF9102A8}" type="slidenum">
              <a:rPr lang="en-US" smtClean="0"/>
              <a:t>‹#›</a:t>
            </a:fld>
            <a:endParaRPr lang="en-US"/>
          </a:p>
        </p:txBody>
      </p:sp>
      <p:sp>
        <p:nvSpPr>
          <p:cNvPr id="19" name="Date Placeholder 1"/>
          <p:cNvSpPr>
            <a:spLocks noGrp="1"/>
          </p:cNvSpPr>
          <p:nvPr>
            <p:ph type="dt" sz="half" idx="23"/>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20"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391826967"/>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422273"/>
            <a:ext cx="7518400" cy="1143000"/>
          </a:xfrm>
        </p:spPr>
        <p:txBody>
          <a:bodyPr anchor="b">
            <a:noAutofit/>
          </a:bodyPr>
          <a:lstStyle>
            <a:lvl1pPr algn="l">
              <a:defRPr sz="4800"/>
            </a:lvl1pPr>
          </a:lstStyle>
          <a:p>
            <a:r>
              <a:rPr lang="en-US"/>
              <a:t>Click to edit Master title style</a:t>
            </a:r>
          </a:p>
        </p:txBody>
      </p:sp>
      <p:sp>
        <p:nvSpPr>
          <p:cNvPr id="3" name="Content Placeholder 2"/>
          <p:cNvSpPr>
            <a:spLocks noGrp="1"/>
          </p:cNvSpPr>
          <p:nvPr>
            <p:ph idx="1"/>
          </p:nvPr>
        </p:nvSpPr>
        <p:spPr>
          <a:xfrm>
            <a:off x="4064000" y="1747837"/>
            <a:ext cx="7518400" cy="4525963"/>
          </a:xfrm>
        </p:spPr>
        <p:txBody>
          <a:bodyPr>
            <a:normAutofit/>
          </a:bodyPr>
          <a:lstStyle>
            <a:lvl1pPr algn="l">
              <a:defRPr sz="3733"/>
            </a:lvl1pPr>
            <a:lvl2pPr algn="l">
              <a:defRPr sz="3200"/>
            </a:lvl2pPr>
            <a:lvl3pPr algn="l">
              <a:defRPr sz="2667"/>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5DC0D074-CA01-4C5A-ACBA-B24EAF9102A8}" type="slidenum">
              <a:rPr lang="en-US" smtClean="0"/>
              <a:t>‹#›</a:t>
            </a:fld>
            <a:endParaRPr lang="en-US"/>
          </a:p>
        </p:txBody>
      </p:sp>
      <p:sp>
        <p:nvSpPr>
          <p:cNvPr id="9" name="Date Placeholder 1"/>
          <p:cNvSpPr>
            <a:spLocks noGrp="1"/>
          </p:cNvSpPr>
          <p:nvPr>
            <p:ph type="dt" sz="half" idx="19"/>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10"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700529931"/>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4" name="Straight Connector 3"/>
          <p:cNvCxnSpPr/>
          <p:nvPr/>
        </p:nvCxnSpPr>
        <p:spPr>
          <a:xfrm flipV="1">
            <a:off x="696406" y="10"/>
            <a:ext cx="1900767" cy="1417639"/>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7" y="360377"/>
            <a:ext cx="2747433" cy="2049463"/>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2095500" y="-12698"/>
            <a:ext cx="1856317" cy="13843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1109133" y="1709741"/>
            <a:ext cx="10244667" cy="2421995"/>
          </a:xfrm>
        </p:spPr>
        <p:txBody>
          <a:bodyPr anchor="b"/>
          <a:lstStyle>
            <a:lvl1pPr algn="l">
              <a:defRPr sz="5867">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
          <p:cNvSpPr>
            <a:spLocks noGrp="1"/>
          </p:cNvSpPr>
          <p:nvPr>
            <p:ph type="body" idx="1"/>
          </p:nvPr>
        </p:nvSpPr>
        <p:spPr>
          <a:xfrm>
            <a:off x="1109133" y="4176573"/>
            <a:ext cx="10244667" cy="1500187"/>
          </a:xfrm>
        </p:spPr>
        <p:txBody>
          <a:bodyPr/>
          <a:lstStyle>
            <a:lvl1pPr marL="0" indent="0">
              <a:buNone/>
              <a:defRPr sz="3200">
                <a:solidFill>
                  <a:schemeClr val="tx1">
                    <a:lumMod val="50000"/>
                    <a:lumOff val="50000"/>
                  </a:schemeClr>
                </a:solidFill>
                <a:latin typeface="Arial" panose="020B0604020202020204" pitchFamily="34" charset="0"/>
                <a:cs typeface="Arial" panose="020B0604020202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0"/>
          </p:nvPr>
        </p:nvSpPr>
        <p:spPr/>
        <p:txBody>
          <a:bodyPr/>
          <a:lstStyle>
            <a:lvl1pPr>
              <a:defRPr kern="1200" spc="0">
                <a:solidFill>
                  <a:schemeClr val="tx1">
                    <a:tint val="75000"/>
                  </a:schemeClr>
                </a:solidFill>
                <a:latin typeface="+mn-lt"/>
                <a:cs typeface="+mn-cs"/>
              </a:defRPr>
            </a:lvl1pPr>
          </a:lstStyle>
          <a:p>
            <a:endParaRPr lang="en-US"/>
          </a:p>
        </p:txBody>
      </p:sp>
      <p:sp>
        <p:nvSpPr>
          <p:cNvPr id="11" name="Slide Number Placeholder 5"/>
          <p:cNvSpPr>
            <a:spLocks noGrp="1"/>
          </p:cNvSpPr>
          <p:nvPr>
            <p:ph type="sldNum" sz="quarter" idx="11"/>
          </p:nvPr>
        </p:nvSpPr>
        <p:spPr/>
        <p:txBody>
          <a:bodyPr/>
          <a:lstStyle>
            <a:lvl1pPr>
              <a:defRPr/>
            </a:lvl1pPr>
          </a:lstStyle>
          <a:p>
            <a:fld id="{5DC0D074-CA01-4C5A-ACBA-B24EAF9102A8}" type="slidenum">
              <a:rPr lang="en-US" smtClean="0"/>
              <a:t>‹#›</a:t>
            </a:fld>
            <a:endParaRPr lang="en-US"/>
          </a:p>
        </p:txBody>
      </p:sp>
      <p:sp>
        <p:nvSpPr>
          <p:cNvPr id="12" name="Date Placeholder 1"/>
          <p:cNvSpPr>
            <a:spLocks noGrp="1"/>
          </p:cNvSpPr>
          <p:nvPr>
            <p:ph type="dt" sz="half" idx="12"/>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pic>
        <p:nvPicPr>
          <p:cNvPr id="13"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900384"/>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2" name="Picture 1"/>
          <p:cNvPicPr>
            <a:picLocks noChangeAspect="1"/>
          </p:cNvPicPr>
          <p:nvPr/>
        </p:nvPicPr>
        <p:blipFill>
          <a:blip r:embed="rId2"/>
          <a:srcRect l="10627"/>
          <a:stretch>
            <a:fillRect/>
          </a:stretch>
        </p:blipFill>
        <p:spPr>
          <a:xfrm>
            <a:off x="-1" y="0"/>
            <a:ext cx="5127199" cy="6867144"/>
          </a:xfrm>
          <a:prstGeom prst="rect">
            <a:avLst/>
          </a:prstGeom>
        </p:spPr>
      </p:pic>
      <p:pic>
        <p:nvPicPr>
          <p:cNvPr id="6" name="Picture 6"/>
          <p:cNvPicPr>
            <a:picLocks noChangeAspect="1"/>
          </p:cNvPicPr>
          <p:nvPr/>
        </p:nvPicPr>
        <p:blipFill>
          <a:blip r:embed="rId3"/>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993211"/>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6"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1"/>
          <p:cNvSpPr>
            <a:spLocks noGrp="1" noChangeAspect="1"/>
          </p:cNvSpPr>
          <p:nvPr>
            <p:ph type="pic" sz="quarter" idx="15"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61599605"/>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6" name="Footer Placeholder 5"/>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70695606"/>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694342768"/>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5" name="Footer Placeholder 3"/>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7"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164796934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2133600" y="2209800"/>
            <a:ext cx="7997952" cy="1444752"/>
          </a:xfrm>
        </p:spPr>
        <p:txBody>
          <a:bodyPr lIns="36576" tIns="18288" rIns="36576" bIns="18288" anchor="b">
            <a:normAutofit/>
          </a:bodyPr>
          <a:lstStyle>
            <a:lvl1pPr algn="l">
              <a:defRPr sz="6267" b="1">
                <a:solidFill>
                  <a:schemeClr val="bg1"/>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2133600" y="4140200"/>
            <a:ext cx="7997952" cy="914400"/>
          </a:xfrm>
        </p:spPr>
        <p:txBody>
          <a:bodyPr lIns="36576" tIns="18288" rIns="36576" bIns="18288">
            <a:normAutofit/>
          </a:bodyPr>
          <a:lstStyle>
            <a:lvl1pPr marL="0" indent="0" algn="l">
              <a:buNone/>
              <a:defRPr sz="22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2133600" y="38354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spTree>
    <p:extLst>
      <p:ext uri="{BB962C8B-B14F-4D97-AF65-F5344CB8AC3E}">
        <p14:creationId xmlns:p14="http://schemas.microsoft.com/office/powerpoint/2010/main" val="173220592"/>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4" name="Footer Placeholder 2"/>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6"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170540350"/>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cxnSp>
        <p:nvCxnSpPr>
          <p:cNvPr id="2" name="Straight Connector 1"/>
          <p:cNvCxnSpPr/>
          <p:nvPr/>
        </p:nvCxnSpPr>
        <p:spPr>
          <a:xfrm flipV="1">
            <a:off x="694286" y="0"/>
            <a:ext cx="2055284" cy="15335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21" y="287339"/>
            <a:ext cx="1530351" cy="11430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0" y="1311277"/>
            <a:ext cx="1879600" cy="14017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0043584" y="4681541"/>
            <a:ext cx="2148416" cy="160178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8443384" y="4902200"/>
            <a:ext cx="2622549" cy="19558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210800" y="5719764"/>
            <a:ext cx="1526117" cy="1138237"/>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8" name="Picture 12"/>
          <p:cNvPicPr>
            <a:picLocks noChangeAspect="1"/>
          </p:cNvPicPr>
          <p:nvPr/>
        </p:nvPicPr>
        <p:blipFill>
          <a:blip r:embed="rId2"/>
          <a:srcRect/>
          <a:stretch>
            <a:fillRect/>
          </a:stretch>
        </p:blipFill>
        <p:spPr>
          <a:xfrm>
            <a:off x="2407682" y="3113087"/>
            <a:ext cx="7376671"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287706899"/>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EF3EEC-4992-7747-87C2-4C748E1CA38F}"/>
              </a:ext>
            </a:extLst>
          </p:cNvPr>
          <p:cNvSpPr/>
          <p:nvPr userDrawn="1"/>
        </p:nvSpPr>
        <p:spPr>
          <a:xfrm>
            <a:off x="-1" y="9"/>
            <a:ext cx="2535936" cy="435939"/>
          </a:xfrm>
          <a:prstGeom prst="rect">
            <a:avLst/>
          </a:prstGeom>
          <a:solidFill>
            <a:srgbClr val="0033A0"/>
          </a:solidFill>
          <a:ln w="25400" cap="flat">
            <a:solidFill>
              <a:schemeClr val="accent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xmlns="" id="{555B22C7-CA89-4F4E-9047-A41DADB93E3E}"/>
              </a:ext>
            </a:extLst>
          </p:cNvPr>
          <p:cNvPicPr>
            <a:picLocks noChangeAspect="1"/>
          </p:cNvPicPr>
          <p:nvPr userDrawn="1"/>
        </p:nvPicPr>
        <p:blipFill>
          <a:blip r:embed="rId2"/>
          <a:srcRect/>
          <a:stretch>
            <a:fillRect/>
          </a:stretch>
        </p:blipFill>
        <p:spPr>
          <a:xfrm>
            <a:off x="-875391" y="-1333497"/>
            <a:ext cx="3533580" cy="8292593"/>
          </a:xfrm>
          <a:prstGeom prst="rect">
            <a:avLst/>
          </a:prstGeom>
        </p:spPr>
      </p:pic>
      <p:sp>
        <p:nvSpPr>
          <p:cNvPr id="3" name="Subtitle 2"/>
          <p:cNvSpPr>
            <a:spLocks noGrp="1"/>
          </p:cNvSpPr>
          <p:nvPr>
            <p:ph type="subTitle" idx="1" hasCustomPrompt="1"/>
          </p:nvPr>
        </p:nvSpPr>
        <p:spPr>
          <a:xfrm>
            <a:off x="4153171" y="4911881"/>
            <a:ext cx="7047583" cy="914400"/>
          </a:xfrm>
        </p:spPr>
        <p:txBody>
          <a:bodyPr>
            <a:normAutofit/>
          </a:bodyPr>
          <a:lstStyle>
            <a:lvl1pPr marL="0" indent="0" algn="l">
              <a:buNone/>
              <a:defRPr lang="en-US" sz="2267" kern="1200" baseline="0">
                <a:solidFill>
                  <a:srgbClr val="0033A0"/>
                </a:solidFill>
                <a:latin typeface="Calibri" panose="020F0502020204030204" pitchFamily="34" charset="0"/>
                <a:ea typeface="+mn-ea"/>
                <a:cs typeface="Arial" panose="020B0604020202020204" pitchFamily="34" charset="0"/>
              </a:defRPr>
            </a:lvl1pPr>
            <a:lvl2pPr marL="457067" indent="0" algn="ctr">
              <a:buNone/>
              <a:defRPr>
                <a:solidFill>
                  <a:schemeClr val="tx1">
                    <a:tint val="75000"/>
                  </a:schemeClr>
                </a:solidFill>
              </a:defRPr>
            </a:lvl2pPr>
            <a:lvl3pPr marL="914133" indent="0" algn="ctr">
              <a:buNone/>
              <a:defRPr>
                <a:solidFill>
                  <a:schemeClr val="tx1">
                    <a:tint val="75000"/>
                  </a:schemeClr>
                </a:solidFill>
              </a:defRPr>
            </a:lvl3pPr>
            <a:lvl4pPr marL="1371200" indent="0" algn="ctr">
              <a:buNone/>
              <a:defRPr>
                <a:solidFill>
                  <a:schemeClr val="tx1">
                    <a:tint val="75000"/>
                  </a:schemeClr>
                </a:solidFill>
              </a:defRPr>
            </a:lvl4pPr>
            <a:lvl5pPr marL="1828266" indent="0" algn="ctr">
              <a:buNone/>
              <a:defRPr>
                <a:solidFill>
                  <a:schemeClr val="tx1">
                    <a:tint val="75000"/>
                  </a:schemeClr>
                </a:solidFill>
              </a:defRPr>
            </a:lvl5pPr>
            <a:lvl6pPr marL="2285334" indent="0" algn="ctr">
              <a:buNone/>
              <a:defRPr>
                <a:solidFill>
                  <a:schemeClr val="tx1">
                    <a:tint val="75000"/>
                  </a:schemeClr>
                </a:solidFill>
              </a:defRPr>
            </a:lvl6pPr>
            <a:lvl7pPr marL="2742399" indent="0" algn="ctr">
              <a:buNone/>
              <a:defRPr>
                <a:solidFill>
                  <a:schemeClr val="tx1">
                    <a:tint val="75000"/>
                  </a:schemeClr>
                </a:solidFill>
              </a:defRPr>
            </a:lvl7pPr>
            <a:lvl8pPr marL="3199467" indent="0" algn="ctr">
              <a:buNone/>
              <a:defRPr>
                <a:solidFill>
                  <a:schemeClr val="tx1">
                    <a:tint val="75000"/>
                  </a:schemeClr>
                </a:solidFill>
              </a:defRPr>
            </a:lvl8pPr>
            <a:lvl9pPr marL="3656533" indent="0" algn="ctr">
              <a:buNone/>
              <a:defRPr>
                <a:solidFill>
                  <a:schemeClr val="tx1">
                    <a:tint val="75000"/>
                  </a:schemeClr>
                </a:solidFill>
              </a:defRPr>
            </a:lvl9pPr>
          </a:lstStyle>
          <a:p>
            <a:r>
              <a:rPr lang="en-US"/>
              <a:t>Click to add subtitle</a:t>
            </a:r>
          </a:p>
        </p:txBody>
      </p:sp>
      <p:sp>
        <p:nvSpPr>
          <p:cNvPr id="7" name="Title 1"/>
          <p:cNvSpPr>
            <a:spLocks noGrp="1"/>
          </p:cNvSpPr>
          <p:nvPr>
            <p:ph type="title" hasCustomPrompt="1"/>
          </p:nvPr>
        </p:nvSpPr>
        <p:spPr>
          <a:xfrm>
            <a:off x="4153171" y="2514600"/>
            <a:ext cx="7047583" cy="1905000"/>
          </a:xfrm>
        </p:spPr>
        <p:txBody>
          <a:bodyPr anchor="b">
            <a:noAutofit/>
          </a:bodyPr>
          <a:lstStyle>
            <a:lvl1pPr algn="l">
              <a:defRPr sz="6267">
                <a:solidFill>
                  <a:srgbClr val="0033A0"/>
                </a:solidFill>
              </a:defRPr>
            </a:lvl1pPr>
          </a:lstStyle>
          <a:p>
            <a:r>
              <a:rPr lang="en-US"/>
              <a:t>Click to add title</a:t>
            </a:r>
          </a:p>
        </p:txBody>
      </p:sp>
      <p:sp>
        <p:nvSpPr>
          <p:cNvPr id="8" name="Rectangle 7">
            <a:extLst>
              <a:ext uri="{FF2B5EF4-FFF2-40B4-BE49-F238E27FC236}">
                <a16:creationId xmlns:a16="http://schemas.microsoft.com/office/drawing/2014/main" xmlns="" id="{96F9828B-B17E-9240-8E32-7C8F959EAA13}"/>
              </a:ext>
            </a:extLst>
          </p:cNvPr>
          <p:cNvSpPr/>
          <p:nvPr userDrawn="1"/>
        </p:nvSpPr>
        <p:spPr>
          <a:xfrm>
            <a:off x="4153152" y="4610110"/>
            <a:ext cx="682752" cy="435939"/>
          </a:xfrm>
          <a:prstGeom prst="rect">
            <a:avLst/>
          </a:prstGeom>
          <a:solidFill>
            <a:srgbClr val="0033A0"/>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 name="Picture 9">
            <a:extLst>
              <a:ext uri="{FF2B5EF4-FFF2-40B4-BE49-F238E27FC236}">
                <a16:creationId xmlns:a16="http://schemas.microsoft.com/office/drawing/2014/main" xmlns="" id="{D0D843C4-37F7-1645-A2C5-93557E9F3BAE}"/>
              </a:ext>
            </a:extLst>
          </p:cNvPr>
          <p:cNvPicPr>
            <a:picLocks noChangeAspect="1"/>
          </p:cNvPicPr>
          <p:nvPr userDrawn="1"/>
        </p:nvPicPr>
        <p:blipFill>
          <a:blip r:embed="rId3"/>
          <a:srcRect/>
          <a:stretch>
            <a:fillRect/>
          </a:stretch>
        </p:blipFill>
        <p:spPr>
          <a:xfrm>
            <a:off x="4153153" y="2096873"/>
            <a:ext cx="3086491" cy="187521"/>
          </a:xfrm>
          <a:prstGeom prst="rect">
            <a:avLst/>
          </a:prstGeom>
        </p:spPr>
      </p:pic>
    </p:spTree>
    <p:extLst>
      <p:ext uri="{BB962C8B-B14F-4D97-AF65-F5344CB8AC3E}">
        <p14:creationId xmlns:p14="http://schemas.microsoft.com/office/powerpoint/2010/main" val="4002458668"/>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325773"/>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727603"/>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5137748" y="6560477"/>
            <a:ext cx="2844800" cy="297523"/>
          </a:xfrm>
          <a:prstGeom prst="rect">
            <a:avLst/>
          </a:prstGeom>
        </p:spPr>
        <p:txBody>
          <a:bodyPr/>
          <a:lstStyle/>
          <a:p>
            <a:pPr defTabSz="1219170">
              <a:defRPr/>
            </a:pPr>
            <a:fld id="{E53CAEE4-7284-4D53-83D7-4A4337E979E6}" type="slidenum">
              <a:rPr lang="en-US" smtClean="0">
                <a:solidFill>
                  <a:srgbClr val="000000">
                    <a:tint val="75000"/>
                  </a:srgbClr>
                </a:solidFill>
              </a:rPr>
              <a:t>‹#›</a:t>
            </a:fld>
            <a:endParaRPr lang="en-US">
              <a:solidFill>
                <a:srgbClr val="000000">
                  <a:tint val="75000"/>
                </a:srgbClr>
              </a:solidFill>
            </a:endParaRPr>
          </a:p>
        </p:txBody>
      </p:sp>
      <p:sp>
        <p:nvSpPr>
          <p:cNvPr id="5" name="Title Placeholder 1"/>
          <p:cNvSpPr>
            <a:spLocks noGrp="1"/>
          </p:cNvSpPr>
          <p:nvPr>
            <p:ph type="title"/>
          </p:nvPr>
        </p:nvSpPr>
        <p:spPr>
          <a:xfrm>
            <a:off x="304800" y="674889"/>
            <a:ext cx="11887200" cy="663575"/>
          </a:xfrm>
          <a:prstGeom prst="rect">
            <a:avLst/>
          </a:prstGeom>
          <a:noFill/>
          <a:ln w="9525">
            <a:noFill/>
            <a:miter lim="800000"/>
          </a:ln>
        </p:spPr>
        <p:txBody>
          <a:bodyPr>
            <a:noAutofit/>
          </a:bodyPr>
          <a:lstStyle>
            <a:lvl1pPr algn="l">
              <a:defRPr sz="4400" b="1" cap="all">
                <a:solidFill>
                  <a:srgbClr val="421C5E"/>
                </a:solidFill>
                <a:latin typeface="Arial Narrow"/>
              </a:defRPr>
            </a:lvl1pPr>
          </a:lstStyle>
          <a:p>
            <a:pPr lvl="0"/>
            <a:r>
              <a:rPr lang="en-US"/>
              <a:t>Click to edit Master title style</a:t>
            </a:r>
          </a:p>
        </p:txBody>
      </p:sp>
      <p:sp>
        <p:nvSpPr>
          <p:cNvPr id="6" name="Text Placeholder 2"/>
          <p:cNvSpPr>
            <a:spLocks noGrp="1"/>
          </p:cNvSpPr>
          <p:nvPr>
            <p:ph idx="1"/>
          </p:nvPr>
        </p:nvSpPr>
        <p:spPr>
          <a:xfrm>
            <a:off x="609600" y="1600201"/>
            <a:ext cx="10972800" cy="4525963"/>
          </a:xfrm>
          <a:prstGeom prst="rect">
            <a:avLst/>
          </a:prstGeom>
          <a:noFill/>
          <a:ln w="9525">
            <a:noFill/>
            <a:miter lim="800000"/>
          </a:ln>
        </p:spPr>
        <p:txBody>
          <a:bodyPr/>
          <a:lstStyle>
            <a:lvl1pPr marL="0" indent="0">
              <a:spcBef>
                <a:spcPts val="1400"/>
              </a:spcBef>
              <a:spcAft>
                <a:spcPct val="0"/>
              </a:spcAft>
              <a:buNone/>
              <a:defRPr sz="3200" b="0" cap="none">
                <a:solidFill>
                  <a:srgbClr val="404040"/>
                </a:solidFill>
                <a:latin typeface="Arial Narrow"/>
                <a:cs typeface="Arial Narrow"/>
              </a:defRPr>
            </a:lvl1pPr>
            <a:lvl2pPr marL="801668" indent="-344479">
              <a:spcBef>
                <a:spcPts val="1400"/>
              </a:spcBef>
              <a:spcAft>
                <a:spcPct val="0"/>
              </a:spcAft>
              <a:buFont typeface="Wingdings" charset="2"/>
              <a:buChar char="§"/>
              <a:defRPr sz="2667" b="0">
                <a:solidFill>
                  <a:srgbClr val="2B142D"/>
                </a:solidFill>
                <a:latin typeface="Arial" pitchFamily="34" charset="0"/>
                <a:cs typeface="Arial" pitchFamily="34" charset="0"/>
              </a:defRPr>
            </a:lvl2pPr>
            <a:lvl3pPr>
              <a:spcBef>
                <a:spcPts val="1400"/>
              </a:spcBef>
              <a:spcAft>
                <a:spcPct val="0"/>
              </a:spcAft>
              <a:defRPr sz="2667" b="0">
                <a:solidFill>
                  <a:srgbClr val="2B142D"/>
                </a:solidFill>
                <a:latin typeface="Arial" pitchFamily="34" charset="0"/>
                <a:cs typeface="Arial" pitchFamily="34" charset="0"/>
              </a:defRPr>
            </a:lvl3pPr>
            <a:lvl4pPr>
              <a:spcBef>
                <a:spcPts val="1400"/>
              </a:spcBef>
              <a:spcAft>
                <a:spcPct val="0"/>
              </a:spcAft>
              <a:defRPr sz="2667" b="0">
                <a:solidFill>
                  <a:srgbClr val="2B142D"/>
                </a:solidFill>
                <a:latin typeface="Arial" pitchFamily="34" charset="0"/>
                <a:cs typeface="Arial" pitchFamily="34" charset="0"/>
              </a:defRPr>
            </a:lvl4pPr>
            <a:lvl5pPr>
              <a:spcBef>
                <a:spcPts val="1400"/>
              </a:spcBef>
              <a:spcAft>
                <a:spcPct val="0"/>
              </a:spcAft>
              <a:defRPr sz="2667" b="0">
                <a:solidFill>
                  <a:srgbClr val="2B142D"/>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191739"/>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365"/>
          <a:stretch>
            <a:fillRect/>
          </a:stretch>
        </p:blipFill>
        <p:spPr>
          <a:xfrm>
            <a:off x="14" y="0"/>
            <a:ext cx="4195271" cy="6858000"/>
          </a:xfrm>
          <a:prstGeom prst="rect">
            <a:avLst/>
          </a:prstGeom>
        </p:spPr>
      </p:pic>
      <p:sp>
        <p:nvSpPr>
          <p:cNvPr id="2" name="Title 1"/>
          <p:cNvSpPr>
            <a:spLocks noGrp="1"/>
          </p:cNvSpPr>
          <p:nvPr>
            <p:ph type="ctrTitle"/>
          </p:nvPr>
        </p:nvSpPr>
        <p:spPr>
          <a:xfrm>
            <a:off x="4876800" y="3327400"/>
            <a:ext cx="6705600" cy="1524000"/>
          </a:xfrm>
        </p:spPr>
        <p:txBody>
          <a:bodyPr>
            <a:normAutofit/>
          </a:bodyPr>
          <a:lstStyle>
            <a:lvl1pPr algn="l">
              <a:defRPr sz="5867" b="1"/>
            </a:lvl1pPr>
          </a:lstStyle>
          <a:p>
            <a:r>
              <a:rPr lang="en-US"/>
              <a:t>Click to edit Master title style</a:t>
            </a:r>
          </a:p>
        </p:txBody>
      </p:sp>
      <p:sp>
        <p:nvSpPr>
          <p:cNvPr id="3" name="Subtitle 2"/>
          <p:cNvSpPr>
            <a:spLocks noGrp="1"/>
          </p:cNvSpPr>
          <p:nvPr>
            <p:ph type="subTitle" idx="1"/>
          </p:nvPr>
        </p:nvSpPr>
        <p:spPr>
          <a:xfrm>
            <a:off x="4876800" y="5054600"/>
            <a:ext cx="6705600" cy="1016000"/>
          </a:xfrm>
        </p:spPr>
        <p:txBody>
          <a:bodyPr>
            <a:normAutofit/>
          </a:bodyPr>
          <a:lstStyle>
            <a:lvl1pPr marL="0" indent="0" algn="l">
              <a:spcBef>
                <a:spcPts val="640"/>
              </a:spcBef>
              <a:buNone/>
              <a:defRPr lang="en-US" sz="3733"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9" name="Picture 7"/>
          <p:cNvPicPr>
            <a:picLocks noChangeAspect="1"/>
          </p:cNvPicPr>
          <p:nvPr/>
        </p:nvPicPr>
        <p:blipFill>
          <a:blip r:embed="rId3"/>
          <a:srcRect/>
          <a:stretch>
            <a:fillRect/>
          </a:stretch>
        </p:blipFill>
        <p:spPr>
          <a:xfrm>
            <a:off x="4881033"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81056" y="4953000"/>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689601"/>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a:xfrm>
            <a:off x="9389271"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7" name="Footer Placeholder 4"/>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8"/>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1365479485"/>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Slide w/Graphic">
    <p:spTree>
      <p:nvGrpSpPr>
        <p:cNvPr id="1" name=""/>
        <p:cNvGrpSpPr/>
        <p:nvPr/>
      </p:nvGrpSpPr>
      <p:grpSpPr>
        <a:xfrm>
          <a:off x="0" y="0"/>
          <a:ext cx="0" cy="0"/>
          <a:chOff x="0" y="0"/>
          <a:chExt cx="0" cy="0"/>
        </a:xfrm>
      </p:grpSpPr>
      <p:cxnSp>
        <p:nvCxnSpPr>
          <p:cNvPr id="6" name="Straight Connector 5"/>
          <p:cNvCxnSpPr/>
          <p:nvPr/>
        </p:nvCxnSpPr>
        <p:spPr>
          <a:xfrm>
            <a:off x="4881056" y="5757863"/>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p:cNvPicPr>
          <p:nvPr/>
        </p:nvPicPr>
        <p:blipFill>
          <a:blip r:embed="rId2"/>
          <a:srcRect/>
          <a:stretch>
            <a:fillRect/>
          </a:stretch>
        </p:blipFill>
        <p:spPr>
          <a:xfrm>
            <a:off x="4881033"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881053" y="3124204"/>
            <a:ext cx="6700444" cy="1774053"/>
          </a:xfrm>
        </p:spPr>
        <p:txBody>
          <a:bodyPr anchor="b">
            <a:normAutofit/>
          </a:bodyPr>
          <a:lstStyle>
            <a:lvl1pPr algn="l">
              <a:lnSpc>
                <a:spcPct val="100000"/>
              </a:lnSpc>
              <a:defRPr sz="5867"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4881034" y="5992447"/>
            <a:ext cx="6700445" cy="865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4881058" y="4953865"/>
            <a:ext cx="6700100" cy="656704"/>
          </a:xfrm>
        </p:spPr>
        <p:txBody>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Picture Placeholder 11"/>
          <p:cNvSpPr>
            <a:spLocks noGrp="1" noChangeAspect="1"/>
          </p:cNvSpPr>
          <p:nvPr>
            <p:ph type="pic" sz="quarter" idx="14"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292481832"/>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5" name="Straight Connector 4"/>
          <p:cNvCxnSpPr/>
          <p:nvPr/>
        </p:nvCxnSpPr>
        <p:spPr>
          <a:xfrm flipV="1">
            <a:off x="452967" y="-15873"/>
            <a:ext cx="1153584" cy="8604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0" y="203214"/>
            <a:ext cx="795867" cy="59531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9" y="388951"/>
            <a:ext cx="1606551" cy="1200151"/>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814051" y="5557840"/>
            <a:ext cx="1388533" cy="103663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9886975" y="5675313"/>
            <a:ext cx="1570567" cy="11731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112529" y="6330952"/>
            <a:ext cx="692151" cy="517525"/>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60515" y="3857625"/>
            <a:ext cx="93429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rcRect/>
          <a:stretch>
            <a:fillRect/>
          </a:stretch>
        </p:blipFill>
        <p:spPr>
          <a:xfrm>
            <a:off x="1460500"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460500" y="1674870"/>
            <a:ext cx="9342043" cy="1323439"/>
          </a:xfrm>
        </p:spPr>
        <p:txBody>
          <a:bodyPr anchor="b" anchorCtr="0">
            <a:noAutofit/>
          </a:bodyPr>
          <a:lstStyle>
            <a:lvl1pPr algn="l">
              <a:lnSpc>
                <a:spcPct val="100000"/>
              </a:lnSpc>
              <a:defRPr sz="4800"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1460500" y="4092490"/>
            <a:ext cx="9342045" cy="1627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1460500" y="3053907"/>
            <a:ext cx="9341563" cy="656704"/>
          </a:xfrm>
        </p:spPr>
        <p:txBody>
          <a:bodyPr>
            <a:noAutofit/>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Footer Placeholder 4"/>
          <p:cNvSpPr>
            <a:spLocks noGrp="1"/>
          </p:cNvSpPr>
          <p:nvPr>
            <p:ph type="ftr" sz="quarter" idx="14"/>
          </p:nvPr>
        </p:nvSpPr>
        <p:spPr/>
        <p:txBody>
          <a:bodyPr/>
          <a:lstStyle>
            <a:lvl1pPr>
              <a:defRPr kern="1200" spc="0">
                <a:solidFill>
                  <a:schemeClr val="tx1">
                    <a:tint val="75000"/>
                  </a:schemeClr>
                </a:solidFill>
                <a:latin typeface="+mn-lt"/>
                <a:cs typeface="+mn-cs"/>
              </a:defRPr>
            </a:lvl1pPr>
          </a:lstStyle>
          <a:p>
            <a:endParaRPr lang="en-US"/>
          </a:p>
        </p:txBody>
      </p:sp>
      <p:sp>
        <p:nvSpPr>
          <p:cNvPr id="16" name="Slide Number Placeholder 5"/>
          <p:cNvSpPr>
            <a:spLocks noGrp="1"/>
          </p:cNvSpPr>
          <p:nvPr>
            <p:ph type="sldNum" sz="quarter" idx="15"/>
          </p:nvPr>
        </p:nvSpPr>
        <p:spPr/>
        <p:txBody>
          <a:bodyPr/>
          <a:lstStyle>
            <a:lvl1pPr>
              <a:defRPr/>
            </a:lvl1pPr>
          </a:lstStyle>
          <a:p>
            <a:fld id="{5DC0D074-CA01-4C5A-ACBA-B24EAF9102A8}" type="slidenum">
              <a:rPr lang="en-US" smtClean="0"/>
              <a:t>‹#›</a:t>
            </a:fld>
            <a:endParaRPr lang="en-US"/>
          </a:p>
        </p:txBody>
      </p:sp>
      <p:sp>
        <p:nvSpPr>
          <p:cNvPr id="17" name="Date Placeholder 1"/>
          <p:cNvSpPr>
            <a:spLocks noGrp="1"/>
          </p:cNvSpPr>
          <p:nvPr>
            <p:ph type="dt" sz="half" idx="16"/>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Tree>
    <p:extLst>
      <p:ext uri="{BB962C8B-B14F-4D97-AF65-F5344CB8AC3E}">
        <p14:creationId xmlns:p14="http://schemas.microsoft.com/office/powerpoint/2010/main" val="232073807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133600" y="2209800"/>
            <a:ext cx="7997952" cy="1444752"/>
          </a:xfrm>
        </p:spPr>
        <p:txBody>
          <a:bodyPr lIns="36576" tIns="18288" rIns="36576" bIns="18288" anchor="b">
            <a:normAutofit/>
          </a:bodyPr>
          <a:lstStyle>
            <a:lvl1pPr algn="l">
              <a:defRPr sz="6267" b="1">
                <a:solidFill>
                  <a:srgbClr val="0033A0"/>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2133600" y="4140200"/>
            <a:ext cx="7997952" cy="914400"/>
          </a:xfrm>
        </p:spPr>
        <p:txBody>
          <a:bodyPr lIns="36576" tIns="18288" rIns="36576" bIns="18288">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2133600" y="38354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6" name="Picture 5">
            <a:extLst>
              <a:ext uri="{FF2B5EF4-FFF2-40B4-BE49-F238E27FC236}">
                <a16:creationId xmlns:a16="http://schemas.microsoft.com/office/drawing/2014/main" xmlns="" id="{C6733886-2887-4175-86AC-392D5DA2BD73}"/>
              </a:ext>
            </a:extLst>
          </p:cNvPr>
          <p:cNvPicPr>
            <a:picLocks noChangeAspect="1"/>
          </p:cNvPicPr>
          <p:nvPr userDrawn="1"/>
        </p:nvPicPr>
        <p:blipFill>
          <a:blip r:embed="rId2"/>
          <a:srcRect/>
          <a:stretch>
            <a:fillRect/>
          </a:stretch>
        </p:blipFill>
        <p:spPr>
          <a:xfrm>
            <a:off x="0" y="0"/>
            <a:ext cx="1134731" cy="2895600"/>
          </a:xfrm>
          <a:prstGeom prst="rect">
            <a:avLst/>
          </a:prstGeom>
        </p:spPr>
      </p:pic>
    </p:spTree>
    <p:extLst>
      <p:ext uri="{BB962C8B-B14F-4D97-AF65-F5344CB8AC3E}">
        <p14:creationId xmlns:p14="http://schemas.microsoft.com/office/powerpoint/2010/main" val="2647546752"/>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1"/>
          <p:cNvSpPr>
            <a:spLocks noGrp="1"/>
          </p:cNvSpPr>
          <p:nvPr>
            <p:ph type="title"/>
          </p:nvPr>
        </p:nvSpPr>
        <p:spPr>
          <a:xfrm>
            <a:off x="3928533" y="601633"/>
            <a:ext cx="7425267" cy="769441"/>
          </a:xfrm>
        </p:spPr>
        <p:txBody>
          <a:bodyPr anchor="b">
            <a:noAutofit/>
          </a:bodyPr>
          <a:lstStyle>
            <a:lvl1pPr algn="l">
              <a:lnSpc>
                <a:spcPct val="100000"/>
              </a:lnSpc>
              <a:defRPr sz="4267" baseline="0"/>
            </a:lvl1pPr>
          </a:lstStyle>
          <a:p>
            <a:r>
              <a:rPr lang="en-US"/>
              <a:t>Click to edit Master title style</a:t>
            </a:r>
          </a:p>
        </p:txBody>
      </p:sp>
      <p:sp>
        <p:nvSpPr>
          <p:cNvPr id="9" name="Text Placeholder 18"/>
          <p:cNvSpPr>
            <a:spLocks noGrp="1"/>
          </p:cNvSpPr>
          <p:nvPr>
            <p:ph type="body" sz="quarter" idx="14"/>
          </p:nvPr>
        </p:nvSpPr>
        <p:spPr>
          <a:xfrm>
            <a:off x="3928533" y="1629646"/>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0" name="Text Placeholder 20"/>
          <p:cNvSpPr>
            <a:spLocks noGrp="1"/>
          </p:cNvSpPr>
          <p:nvPr>
            <p:ph type="body" sz="quarter" idx="15"/>
          </p:nvPr>
        </p:nvSpPr>
        <p:spPr>
          <a:xfrm>
            <a:off x="3928533" y="2215853"/>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1" name="Text Placeholder 18"/>
          <p:cNvSpPr>
            <a:spLocks noGrp="1"/>
          </p:cNvSpPr>
          <p:nvPr>
            <p:ph type="body" sz="quarter" idx="16"/>
          </p:nvPr>
        </p:nvSpPr>
        <p:spPr>
          <a:xfrm>
            <a:off x="3928533" y="3106714"/>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2" name="Text Placeholder 20"/>
          <p:cNvSpPr>
            <a:spLocks noGrp="1"/>
          </p:cNvSpPr>
          <p:nvPr>
            <p:ph type="body" sz="quarter" idx="17"/>
          </p:nvPr>
        </p:nvSpPr>
        <p:spPr>
          <a:xfrm>
            <a:off x="3928533" y="3692922"/>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3" name="Text Placeholder 18"/>
          <p:cNvSpPr>
            <a:spLocks noGrp="1"/>
          </p:cNvSpPr>
          <p:nvPr>
            <p:ph type="body" sz="quarter" idx="18"/>
          </p:nvPr>
        </p:nvSpPr>
        <p:spPr>
          <a:xfrm>
            <a:off x="3928533" y="4583785"/>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4" name="Text Placeholder 20"/>
          <p:cNvSpPr>
            <a:spLocks noGrp="1"/>
          </p:cNvSpPr>
          <p:nvPr>
            <p:ph type="body" sz="quarter" idx="19"/>
          </p:nvPr>
        </p:nvSpPr>
        <p:spPr>
          <a:xfrm>
            <a:off x="3928533" y="5169991"/>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a:lvl1pPr>
            <a:lvl3pPr marL="1219170" indent="0">
              <a:buNone/>
              <a:defRPr/>
            </a:lvl3pPr>
          </a:lstStyle>
          <a:p>
            <a:pPr lvl="0"/>
            <a:r>
              <a:rPr lang="en-US"/>
              <a:t>Click to edit Master text styles</a:t>
            </a:r>
          </a:p>
        </p:txBody>
      </p:sp>
      <p:sp>
        <p:nvSpPr>
          <p:cNvPr id="15" name="Picture Placeholder 7"/>
          <p:cNvSpPr>
            <a:spLocks noGrp="1"/>
          </p:cNvSpPr>
          <p:nvPr>
            <p:ph type="pic" sz="quarter" idx="20"/>
          </p:nvPr>
        </p:nvSpPr>
        <p:spPr>
          <a:xfrm>
            <a:off x="0" y="0"/>
            <a:ext cx="3598333"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17" name="Footer Placeholder 4"/>
          <p:cNvSpPr>
            <a:spLocks noGrp="1"/>
          </p:cNvSpPr>
          <p:nvPr>
            <p:ph type="ftr" sz="quarter" idx="21"/>
          </p:nvPr>
        </p:nvSpPr>
        <p:spPr/>
        <p:txBody>
          <a:bodyPr/>
          <a:lstStyle>
            <a:lvl1pPr>
              <a:defRPr kern="1200" spc="0">
                <a:solidFill>
                  <a:schemeClr val="tx1">
                    <a:tint val="75000"/>
                  </a:schemeClr>
                </a:solidFill>
                <a:latin typeface="+mn-lt"/>
                <a:cs typeface="+mn-cs"/>
              </a:defRPr>
            </a:lvl1pPr>
          </a:lstStyle>
          <a:p>
            <a:endParaRPr lang="en-US"/>
          </a:p>
        </p:txBody>
      </p:sp>
      <p:sp>
        <p:nvSpPr>
          <p:cNvPr id="18" name="Slide Number Placeholder 5"/>
          <p:cNvSpPr>
            <a:spLocks noGrp="1"/>
          </p:cNvSpPr>
          <p:nvPr>
            <p:ph type="sldNum" sz="quarter" idx="22"/>
          </p:nvPr>
        </p:nvSpPr>
        <p:spPr/>
        <p:txBody>
          <a:bodyPr/>
          <a:lstStyle>
            <a:lvl1pPr>
              <a:defRPr/>
            </a:lvl1pPr>
          </a:lstStyle>
          <a:p>
            <a:fld id="{5DC0D074-CA01-4C5A-ACBA-B24EAF9102A8}" type="slidenum">
              <a:rPr lang="en-US" smtClean="0"/>
              <a:t>‹#›</a:t>
            </a:fld>
            <a:endParaRPr lang="en-US"/>
          </a:p>
        </p:txBody>
      </p:sp>
      <p:sp>
        <p:nvSpPr>
          <p:cNvPr id="19" name="Date Placeholder 1"/>
          <p:cNvSpPr>
            <a:spLocks noGrp="1"/>
          </p:cNvSpPr>
          <p:nvPr>
            <p:ph type="dt" sz="half" idx="23"/>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20"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414162932"/>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422273"/>
            <a:ext cx="7518400" cy="1143000"/>
          </a:xfrm>
        </p:spPr>
        <p:txBody>
          <a:bodyPr anchor="b">
            <a:noAutofit/>
          </a:bodyPr>
          <a:lstStyle>
            <a:lvl1pPr algn="l">
              <a:defRPr sz="4800"/>
            </a:lvl1pPr>
          </a:lstStyle>
          <a:p>
            <a:r>
              <a:rPr lang="en-US"/>
              <a:t>Click to edit Master title style</a:t>
            </a:r>
          </a:p>
        </p:txBody>
      </p:sp>
      <p:sp>
        <p:nvSpPr>
          <p:cNvPr id="3" name="Content Placeholder 2"/>
          <p:cNvSpPr>
            <a:spLocks noGrp="1"/>
          </p:cNvSpPr>
          <p:nvPr>
            <p:ph idx="1"/>
          </p:nvPr>
        </p:nvSpPr>
        <p:spPr>
          <a:xfrm>
            <a:off x="4064000" y="1747837"/>
            <a:ext cx="7518400" cy="4525963"/>
          </a:xfrm>
        </p:spPr>
        <p:txBody>
          <a:bodyPr>
            <a:normAutofit/>
          </a:bodyPr>
          <a:lstStyle>
            <a:lvl1pPr algn="l">
              <a:defRPr sz="3733"/>
            </a:lvl1pPr>
            <a:lvl2pPr algn="l">
              <a:defRPr sz="3200"/>
            </a:lvl2pPr>
            <a:lvl3pPr algn="l">
              <a:defRPr sz="2667"/>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5DC0D074-CA01-4C5A-ACBA-B24EAF9102A8}" type="slidenum">
              <a:rPr lang="en-US" smtClean="0"/>
              <a:t>‹#›</a:t>
            </a:fld>
            <a:endParaRPr lang="en-US"/>
          </a:p>
        </p:txBody>
      </p:sp>
      <p:sp>
        <p:nvSpPr>
          <p:cNvPr id="9" name="Date Placeholder 1"/>
          <p:cNvSpPr>
            <a:spLocks noGrp="1"/>
          </p:cNvSpPr>
          <p:nvPr>
            <p:ph type="dt" sz="half" idx="19"/>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10"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491710483"/>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4" name="Straight Connector 3"/>
          <p:cNvCxnSpPr/>
          <p:nvPr/>
        </p:nvCxnSpPr>
        <p:spPr>
          <a:xfrm flipV="1">
            <a:off x="696406" y="10"/>
            <a:ext cx="1900767" cy="1417639"/>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7" y="360377"/>
            <a:ext cx="2747433" cy="2049463"/>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2095500" y="-12698"/>
            <a:ext cx="1856317" cy="13843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1109133" y="1709741"/>
            <a:ext cx="10244667" cy="2421995"/>
          </a:xfrm>
        </p:spPr>
        <p:txBody>
          <a:bodyPr anchor="b"/>
          <a:lstStyle>
            <a:lvl1pPr algn="l">
              <a:defRPr sz="5867">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
          <p:cNvSpPr>
            <a:spLocks noGrp="1"/>
          </p:cNvSpPr>
          <p:nvPr>
            <p:ph type="body" idx="1"/>
          </p:nvPr>
        </p:nvSpPr>
        <p:spPr>
          <a:xfrm>
            <a:off x="1109133" y="4176573"/>
            <a:ext cx="10244667" cy="1500187"/>
          </a:xfrm>
        </p:spPr>
        <p:txBody>
          <a:bodyPr/>
          <a:lstStyle>
            <a:lvl1pPr marL="0" indent="0">
              <a:buNone/>
              <a:defRPr sz="3200">
                <a:solidFill>
                  <a:schemeClr val="tx1">
                    <a:lumMod val="50000"/>
                    <a:lumOff val="50000"/>
                  </a:schemeClr>
                </a:solidFill>
                <a:latin typeface="Arial" panose="020B0604020202020204" pitchFamily="34" charset="0"/>
                <a:cs typeface="Arial" panose="020B0604020202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0"/>
          </p:nvPr>
        </p:nvSpPr>
        <p:spPr/>
        <p:txBody>
          <a:bodyPr/>
          <a:lstStyle>
            <a:lvl1pPr>
              <a:defRPr kern="1200" spc="0">
                <a:solidFill>
                  <a:schemeClr val="tx1">
                    <a:tint val="75000"/>
                  </a:schemeClr>
                </a:solidFill>
                <a:latin typeface="+mn-lt"/>
                <a:cs typeface="+mn-cs"/>
              </a:defRPr>
            </a:lvl1pPr>
          </a:lstStyle>
          <a:p>
            <a:endParaRPr lang="en-US"/>
          </a:p>
        </p:txBody>
      </p:sp>
      <p:sp>
        <p:nvSpPr>
          <p:cNvPr id="11" name="Slide Number Placeholder 5"/>
          <p:cNvSpPr>
            <a:spLocks noGrp="1"/>
          </p:cNvSpPr>
          <p:nvPr>
            <p:ph type="sldNum" sz="quarter" idx="11"/>
          </p:nvPr>
        </p:nvSpPr>
        <p:spPr/>
        <p:txBody>
          <a:bodyPr/>
          <a:lstStyle>
            <a:lvl1pPr>
              <a:defRPr/>
            </a:lvl1pPr>
          </a:lstStyle>
          <a:p>
            <a:fld id="{5DC0D074-CA01-4C5A-ACBA-B24EAF9102A8}" type="slidenum">
              <a:rPr lang="en-US" smtClean="0"/>
              <a:t>‹#›</a:t>
            </a:fld>
            <a:endParaRPr lang="en-US"/>
          </a:p>
        </p:txBody>
      </p:sp>
      <p:sp>
        <p:nvSpPr>
          <p:cNvPr id="12" name="Date Placeholder 1"/>
          <p:cNvSpPr>
            <a:spLocks noGrp="1"/>
          </p:cNvSpPr>
          <p:nvPr>
            <p:ph type="dt" sz="half" idx="12"/>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pic>
        <p:nvPicPr>
          <p:cNvPr id="13"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619464"/>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2" name="Picture 1"/>
          <p:cNvPicPr>
            <a:picLocks noChangeAspect="1"/>
          </p:cNvPicPr>
          <p:nvPr/>
        </p:nvPicPr>
        <p:blipFill>
          <a:blip r:embed="rId2"/>
          <a:srcRect l="10627"/>
          <a:stretch>
            <a:fillRect/>
          </a:stretch>
        </p:blipFill>
        <p:spPr>
          <a:xfrm>
            <a:off x="-1" y="0"/>
            <a:ext cx="5127199" cy="6867144"/>
          </a:xfrm>
          <a:prstGeom prst="rect">
            <a:avLst/>
          </a:prstGeom>
        </p:spPr>
      </p:pic>
      <p:pic>
        <p:nvPicPr>
          <p:cNvPr id="6" name="Picture 6"/>
          <p:cNvPicPr>
            <a:picLocks noChangeAspect="1"/>
          </p:cNvPicPr>
          <p:nvPr/>
        </p:nvPicPr>
        <p:blipFill>
          <a:blip r:embed="rId3"/>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331818"/>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6"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1"/>
          <p:cNvSpPr>
            <a:spLocks noGrp="1" noChangeAspect="1"/>
          </p:cNvSpPr>
          <p:nvPr>
            <p:ph type="pic" sz="quarter" idx="15"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462816375"/>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6" name="Footer Placeholder 5"/>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070728089"/>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874118412"/>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5" name="Footer Placeholder 3"/>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7"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906144032"/>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4" name="Footer Placeholder 2"/>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6"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866510834"/>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cxnSp>
        <p:nvCxnSpPr>
          <p:cNvPr id="2" name="Straight Connector 1"/>
          <p:cNvCxnSpPr/>
          <p:nvPr/>
        </p:nvCxnSpPr>
        <p:spPr>
          <a:xfrm flipV="1">
            <a:off x="694286" y="0"/>
            <a:ext cx="2055284" cy="15335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21" y="287339"/>
            <a:ext cx="1530351" cy="11430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0" y="1311277"/>
            <a:ext cx="1879600" cy="14017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0043584" y="4681541"/>
            <a:ext cx="2148416" cy="160178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8443384" y="4902200"/>
            <a:ext cx="2622549" cy="19558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210800" y="5719764"/>
            <a:ext cx="1526117" cy="1138237"/>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8" name="Picture 12"/>
          <p:cNvPicPr>
            <a:picLocks noChangeAspect="1"/>
          </p:cNvPicPr>
          <p:nvPr/>
        </p:nvPicPr>
        <p:blipFill>
          <a:blip r:embed="rId2"/>
          <a:srcRect/>
          <a:stretch>
            <a:fillRect/>
          </a:stretch>
        </p:blipFill>
        <p:spPr>
          <a:xfrm>
            <a:off x="2407682" y="3113087"/>
            <a:ext cx="7376671"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99300150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46300" y="274639"/>
            <a:ext cx="910742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2146300" y="1900237"/>
            <a:ext cx="9107424" cy="41703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a:srcRect/>
          <a:stretch>
            <a:fillRect/>
          </a:stretch>
        </p:blipFill>
        <p:spPr>
          <a:xfrm>
            <a:off x="203200" y="303276"/>
            <a:ext cx="913987" cy="3011424"/>
          </a:xfrm>
          <a:prstGeom prst="rect">
            <a:avLst/>
          </a:prstGeom>
        </p:spPr>
      </p:pic>
      <p:cxnSp>
        <p:nvCxnSpPr>
          <p:cNvPr id="12" name="Straight Connector 11"/>
          <p:cNvCxnSpPr/>
          <p:nvPr/>
        </p:nvCxnSpPr>
        <p:spPr>
          <a:xfrm>
            <a:off x="2146300" y="16129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5"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6"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7" name="TextBox 16"/>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8" name="Picture 6"/>
          <p:cNvPicPr>
            <a:picLocks noChangeAspect="1"/>
          </p:cNvPicPr>
          <p:nvPr/>
        </p:nvPicPr>
        <p:blipFill>
          <a:blip r:embed="rId3"/>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838065"/>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Slide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EF3EEC-4992-7747-87C2-4C748E1CA38F}"/>
              </a:ext>
            </a:extLst>
          </p:cNvPr>
          <p:cNvSpPr/>
          <p:nvPr userDrawn="1"/>
        </p:nvSpPr>
        <p:spPr>
          <a:xfrm>
            <a:off x="-1" y="9"/>
            <a:ext cx="2535936" cy="435939"/>
          </a:xfrm>
          <a:prstGeom prst="rect">
            <a:avLst/>
          </a:prstGeom>
          <a:solidFill>
            <a:srgbClr val="0033A0"/>
          </a:solidFill>
          <a:ln w="25400" cap="flat">
            <a:solidFill>
              <a:schemeClr val="accent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xmlns="" id="{555B22C7-CA89-4F4E-9047-A41DADB93E3E}"/>
              </a:ext>
            </a:extLst>
          </p:cNvPr>
          <p:cNvPicPr>
            <a:picLocks noChangeAspect="1"/>
          </p:cNvPicPr>
          <p:nvPr userDrawn="1"/>
        </p:nvPicPr>
        <p:blipFill>
          <a:blip r:embed="rId2"/>
          <a:srcRect/>
          <a:stretch>
            <a:fillRect/>
          </a:stretch>
        </p:blipFill>
        <p:spPr>
          <a:xfrm>
            <a:off x="-875391" y="-1333497"/>
            <a:ext cx="3533580" cy="8292593"/>
          </a:xfrm>
          <a:prstGeom prst="rect">
            <a:avLst/>
          </a:prstGeom>
        </p:spPr>
      </p:pic>
      <p:sp>
        <p:nvSpPr>
          <p:cNvPr id="3" name="Subtitle 2"/>
          <p:cNvSpPr>
            <a:spLocks noGrp="1"/>
          </p:cNvSpPr>
          <p:nvPr>
            <p:ph type="subTitle" idx="1" hasCustomPrompt="1"/>
          </p:nvPr>
        </p:nvSpPr>
        <p:spPr>
          <a:xfrm>
            <a:off x="4153171" y="4911881"/>
            <a:ext cx="7047583" cy="914400"/>
          </a:xfrm>
        </p:spPr>
        <p:txBody>
          <a:bodyPr>
            <a:normAutofit/>
          </a:bodyPr>
          <a:lstStyle>
            <a:lvl1pPr marL="0" indent="0" algn="l">
              <a:buNone/>
              <a:defRPr lang="en-US" sz="2267" kern="1200" baseline="0">
                <a:solidFill>
                  <a:srgbClr val="0033A0"/>
                </a:solidFill>
                <a:latin typeface="Calibri" panose="020F0502020204030204" pitchFamily="34" charset="0"/>
                <a:ea typeface="+mn-ea"/>
                <a:cs typeface="Arial" panose="020B0604020202020204" pitchFamily="34" charset="0"/>
              </a:defRPr>
            </a:lvl1pPr>
            <a:lvl2pPr marL="457067" indent="0" algn="ctr">
              <a:buNone/>
              <a:defRPr>
                <a:solidFill>
                  <a:schemeClr val="tx1">
                    <a:tint val="75000"/>
                  </a:schemeClr>
                </a:solidFill>
              </a:defRPr>
            </a:lvl2pPr>
            <a:lvl3pPr marL="914133" indent="0" algn="ctr">
              <a:buNone/>
              <a:defRPr>
                <a:solidFill>
                  <a:schemeClr val="tx1">
                    <a:tint val="75000"/>
                  </a:schemeClr>
                </a:solidFill>
              </a:defRPr>
            </a:lvl3pPr>
            <a:lvl4pPr marL="1371200" indent="0" algn="ctr">
              <a:buNone/>
              <a:defRPr>
                <a:solidFill>
                  <a:schemeClr val="tx1">
                    <a:tint val="75000"/>
                  </a:schemeClr>
                </a:solidFill>
              </a:defRPr>
            </a:lvl4pPr>
            <a:lvl5pPr marL="1828266" indent="0" algn="ctr">
              <a:buNone/>
              <a:defRPr>
                <a:solidFill>
                  <a:schemeClr val="tx1">
                    <a:tint val="75000"/>
                  </a:schemeClr>
                </a:solidFill>
              </a:defRPr>
            </a:lvl5pPr>
            <a:lvl6pPr marL="2285334" indent="0" algn="ctr">
              <a:buNone/>
              <a:defRPr>
                <a:solidFill>
                  <a:schemeClr val="tx1">
                    <a:tint val="75000"/>
                  </a:schemeClr>
                </a:solidFill>
              </a:defRPr>
            </a:lvl6pPr>
            <a:lvl7pPr marL="2742399" indent="0" algn="ctr">
              <a:buNone/>
              <a:defRPr>
                <a:solidFill>
                  <a:schemeClr val="tx1">
                    <a:tint val="75000"/>
                  </a:schemeClr>
                </a:solidFill>
              </a:defRPr>
            </a:lvl7pPr>
            <a:lvl8pPr marL="3199467" indent="0" algn="ctr">
              <a:buNone/>
              <a:defRPr>
                <a:solidFill>
                  <a:schemeClr val="tx1">
                    <a:tint val="75000"/>
                  </a:schemeClr>
                </a:solidFill>
              </a:defRPr>
            </a:lvl8pPr>
            <a:lvl9pPr marL="3656533" indent="0" algn="ctr">
              <a:buNone/>
              <a:defRPr>
                <a:solidFill>
                  <a:schemeClr val="tx1">
                    <a:tint val="75000"/>
                  </a:schemeClr>
                </a:solidFill>
              </a:defRPr>
            </a:lvl9pPr>
          </a:lstStyle>
          <a:p>
            <a:r>
              <a:rPr lang="en-US"/>
              <a:t>Click to add subtitle</a:t>
            </a:r>
          </a:p>
        </p:txBody>
      </p:sp>
      <p:sp>
        <p:nvSpPr>
          <p:cNvPr id="7" name="Title 1"/>
          <p:cNvSpPr>
            <a:spLocks noGrp="1"/>
          </p:cNvSpPr>
          <p:nvPr>
            <p:ph type="title" hasCustomPrompt="1"/>
          </p:nvPr>
        </p:nvSpPr>
        <p:spPr>
          <a:xfrm>
            <a:off x="4153171" y="2514600"/>
            <a:ext cx="7047583" cy="1905000"/>
          </a:xfrm>
        </p:spPr>
        <p:txBody>
          <a:bodyPr anchor="b">
            <a:noAutofit/>
          </a:bodyPr>
          <a:lstStyle>
            <a:lvl1pPr algn="l">
              <a:defRPr sz="6267">
                <a:solidFill>
                  <a:srgbClr val="0033A0"/>
                </a:solidFill>
              </a:defRPr>
            </a:lvl1pPr>
          </a:lstStyle>
          <a:p>
            <a:r>
              <a:rPr lang="en-US"/>
              <a:t>Click to add title</a:t>
            </a:r>
          </a:p>
        </p:txBody>
      </p:sp>
      <p:sp>
        <p:nvSpPr>
          <p:cNvPr id="8" name="Rectangle 7">
            <a:extLst>
              <a:ext uri="{FF2B5EF4-FFF2-40B4-BE49-F238E27FC236}">
                <a16:creationId xmlns:a16="http://schemas.microsoft.com/office/drawing/2014/main" xmlns="" id="{96F9828B-B17E-9240-8E32-7C8F959EAA13}"/>
              </a:ext>
            </a:extLst>
          </p:cNvPr>
          <p:cNvSpPr/>
          <p:nvPr userDrawn="1"/>
        </p:nvSpPr>
        <p:spPr>
          <a:xfrm>
            <a:off x="4153152" y="4610110"/>
            <a:ext cx="682752" cy="435939"/>
          </a:xfrm>
          <a:prstGeom prst="rect">
            <a:avLst/>
          </a:prstGeom>
          <a:solidFill>
            <a:srgbClr val="0033A0"/>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 name="Picture 9">
            <a:extLst>
              <a:ext uri="{FF2B5EF4-FFF2-40B4-BE49-F238E27FC236}">
                <a16:creationId xmlns:a16="http://schemas.microsoft.com/office/drawing/2014/main" xmlns="" id="{D0D843C4-37F7-1645-A2C5-93557E9F3BAE}"/>
              </a:ext>
            </a:extLst>
          </p:cNvPr>
          <p:cNvPicPr>
            <a:picLocks noChangeAspect="1"/>
          </p:cNvPicPr>
          <p:nvPr userDrawn="1"/>
        </p:nvPicPr>
        <p:blipFill>
          <a:blip r:embed="rId3"/>
          <a:srcRect/>
          <a:stretch>
            <a:fillRect/>
          </a:stretch>
        </p:blipFill>
        <p:spPr>
          <a:xfrm>
            <a:off x="4153153" y="2096873"/>
            <a:ext cx="3086491" cy="187521"/>
          </a:xfrm>
          <a:prstGeom prst="rect">
            <a:avLst/>
          </a:prstGeom>
        </p:spPr>
      </p:pic>
    </p:spTree>
    <p:extLst>
      <p:ext uri="{BB962C8B-B14F-4D97-AF65-F5344CB8AC3E}">
        <p14:creationId xmlns:p14="http://schemas.microsoft.com/office/powerpoint/2010/main" val="215267430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32076" y="274639"/>
            <a:ext cx="884326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2132076" y="1874520"/>
            <a:ext cx="4230624" cy="4297680"/>
          </a:xfrm>
        </p:spPr>
        <p:txBody>
          <a:bodyPr lIns="36576" tIns="18288" rIns="36576" bIns="18288"/>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42176" y="1874520"/>
            <a:ext cx="4230624" cy="4297680"/>
          </a:xfrm>
        </p:spPr>
        <p:txBody>
          <a:bodyPr lIns="36576" tIns="18288" rIns="36576" bIns="18288"/>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a:blip r:embed="rId2"/>
          <a:srcRect/>
          <a:stretch>
            <a:fillRect/>
          </a:stretch>
        </p:blipFill>
        <p:spPr>
          <a:xfrm>
            <a:off x="203200" y="303276"/>
            <a:ext cx="913987" cy="3011424"/>
          </a:xfrm>
          <a:prstGeom prst="rect">
            <a:avLst/>
          </a:prstGeom>
        </p:spPr>
      </p:pic>
      <p:cxnSp>
        <p:nvCxnSpPr>
          <p:cNvPr id="15" name="Straight Connector 14"/>
          <p:cNvCxnSpPr/>
          <p:nvPr/>
        </p:nvCxnSpPr>
        <p:spPr>
          <a:xfrm>
            <a:off x="2132076" y="16002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5" name="TextBox 24"/>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3" name="Picture 6"/>
          <p:cNvPicPr>
            <a:picLocks noChangeAspect="1"/>
          </p:cNvPicPr>
          <p:nvPr/>
        </p:nvPicPr>
        <p:blipFill>
          <a:blip r:embed="rId3"/>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14517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599" y="274639"/>
            <a:ext cx="9203556" cy="1143000"/>
          </a:xfrm>
        </p:spPr>
        <p:txBody>
          <a:bodyPr lIns="36576" tIns="18288" rIns="36576" bIns="18288" anchor="b"/>
          <a:lstStyle>
            <a:lvl1pPr algn="l">
              <a:defRPr/>
            </a:lvl1pPr>
          </a:lstStyle>
          <a:p>
            <a:r>
              <a:rPr lang="en-US"/>
              <a:t>Click to edit Master title style</a:t>
            </a:r>
          </a:p>
        </p:txBody>
      </p:sp>
      <p:sp>
        <p:nvSpPr>
          <p:cNvPr id="3" name="Content Placeholder 2"/>
          <p:cNvSpPr>
            <a:spLocks noGrp="1"/>
          </p:cNvSpPr>
          <p:nvPr>
            <p:ph sz="half" idx="1"/>
          </p:nvPr>
        </p:nvSpPr>
        <p:spPr>
          <a:xfrm>
            <a:off x="2133600" y="1874520"/>
            <a:ext cx="4267200" cy="4196080"/>
          </a:xfrm>
        </p:spPr>
        <p:txBody>
          <a:bodyPr lIns="36576" tIns="18288" rIns="36576" bIns="18288"/>
          <a:lstStyle>
            <a:lvl1pPr>
              <a:defRPr sz="3200"/>
            </a:lvl1pPr>
            <a:lvl2pPr>
              <a:defRPr sz="2800"/>
            </a:lvl2pPr>
            <a:lvl3pPr>
              <a:defRPr sz="2400"/>
            </a:lvl3pPr>
            <a:lvl4pPr>
              <a:defRPr sz="2000"/>
            </a:lvl4pPr>
            <a:lvl5pPr>
              <a:defRPr sz="17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97700" y="1874520"/>
            <a:ext cx="4267200" cy="4196080"/>
          </a:xfrm>
        </p:spPr>
        <p:txBody>
          <a:bodyPr lIns="36576" tIns="18288" rIns="36576" bIns="18288"/>
          <a:lstStyle>
            <a:lvl1pPr>
              <a:defRPr sz="3200"/>
            </a:lvl1pPr>
            <a:lvl2pPr>
              <a:defRPr sz="2800"/>
            </a:lvl2pPr>
            <a:lvl3pPr>
              <a:defRPr sz="2400"/>
            </a:lvl3pPr>
            <a:lvl4pPr>
              <a:defRPr sz="2000"/>
            </a:lvl4pPr>
            <a:lvl5pPr>
              <a:defRPr sz="17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2"/>
          <a:srcRect/>
          <a:stretch>
            <a:fillRect/>
          </a:stretch>
        </p:blipFill>
        <p:spPr>
          <a:xfrm>
            <a:off x="0" y="0"/>
            <a:ext cx="1134731" cy="2895600"/>
          </a:xfrm>
          <a:prstGeom prst="rect">
            <a:avLst/>
          </a:prstGeom>
        </p:spPr>
      </p:pic>
      <p:cxnSp>
        <p:nvCxnSpPr>
          <p:cNvPr id="13" name="Straight Connector 12"/>
          <p:cNvCxnSpPr/>
          <p:nvPr/>
        </p:nvCxnSpPr>
        <p:spPr>
          <a:xfrm>
            <a:off x="21336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8" name="TextBox 17"/>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3"/>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8513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Relationship Id="rId16" Type="http://schemas.openxmlformats.org/officeDocument/2006/relationships/slideLayout" Target="../slideLayouts/slideLayout37.xml"/><Relationship Id="rId17" Type="http://schemas.openxmlformats.org/officeDocument/2006/relationships/theme" Target="../theme/theme2.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slideLayout" Target="../slideLayouts/slideLayout52.xml"/><Relationship Id="rId16" Type="http://schemas.openxmlformats.org/officeDocument/2006/relationships/slideLayout" Target="../slideLayouts/slideLayout53.xml"/><Relationship Id="rId17" Type="http://schemas.openxmlformats.org/officeDocument/2006/relationships/slideLayout" Target="../slideLayouts/slideLayout54.xml"/><Relationship Id="rId18" Type="http://schemas.openxmlformats.org/officeDocument/2006/relationships/slideLayout" Target="../slideLayouts/slideLayout55.xml"/><Relationship Id="rId19" Type="http://schemas.openxmlformats.org/officeDocument/2006/relationships/theme" Target="../theme/theme3.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slideLayout" Target="../slideLayouts/slideLayout69.xml"/><Relationship Id="rId15" Type="http://schemas.openxmlformats.org/officeDocument/2006/relationships/slideLayout" Target="../slideLayouts/slideLayout70.xml"/><Relationship Id="rId16" Type="http://schemas.openxmlformats.org/officeDocument/2006/relationships/theme" Target="../theme/theme4.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416800" y="6288924"/>
            <a:ext cx="2844800" cy="365125"/>
          </a:xfrm>
          <a:prstGeom prst="rect">
            <a:avLst/>
          </a:prstGeom>
        </p:spPr>
        <p:txBody>
          <a:bodyPr/>
          <a:lstStyle>
            <a:lvl1pPr>
              <a:defRPr sz="1467">
                <a:solidFill>
                  <a:schemeClr val="bg1">
                    <a:lumMod val="75000"/>
                  </a:schemeClr>
                </a:solidFill>
              </a:defRPr>
            </a:lvl1pPr>
          </a:lstStyle>
          <a:p>
            <a:endParaRPr lang="en-US"/>
          </a:p>
        </p:txBody>
      </p:sp>
      <p:sp>
        <p:nvSpPr>
          <p:cNvPr id="9" name="Footer Placeholder 4"/>
          <p:cNvSpPr>
            <a:spLocks noGrp="1"/>
          </p:cNvSpPr>
          <p:nvPr>
            <p:ph type="ftr" sz="quarter" idx="3"/>
          </p:nvPr>
        </p:nvSpPr>
        <p:spPr>
          <a:xfrm>
            <a:off x="609600" y="6288924"/>
            <a:ext cx="3860800" cy="365125"/>
          </a:xfrm>
          <a:prstGeom prst="rect">
            <a:avLst/>
          </a:prstGeom>
        </p:spPr>
        <p:txBody>
          <a:bodyPr/>
          <a:lstStyle>
            <a:lvl1pPr>
              <a:defRPr sz="1467">
                <a:solidFill>
                  <a:schemeClr val="bg1">
                    <a:lumMod val="75000"/>
                  </a:schemeClr>
                </a:solidFill>
              </a:defRPr>
            </a:lvl1pPr>
          </a:lstStyle>
          <a:p>
            <a:endParaRPr lang="en-US"/>
          </a:p>
        </p:txBody>
      </p:sp>
      <p:sp>
        <p:nvSpPr>
          <p:cNvPr id="10" name="Slide Number Placeholder 5"/>
          <p:cNvSpPr>
            <a:spLocks noGrp="1"/>
          </p:cNvSpPr>
          <p:nvPr>
            <p:ph type="sldNum" sz="quarter" idx="4"/>
          </p:nvPr>
        </p:nvSpPr>
        <p:spPr>
          <a:xfrm>
            <a:off x="4673600" y="6288924"/>
            <a:ext cx="2844800" cy="365125"/>
          </a:xfrm>
          <a:prstGeom prst="rect">
            <a:avLst/>
          </a:prstGeom>
        </p:spPr>
        <p:txBody>
          <a:bodyPr/>
          <a:lstStyle>
            <a:lvl1pPr>
              <a:defRPr sz="1467">
                <a:solidFill>
                  <a:schemeClr val="bg1">
                    <a:lumMod val="75000"/>
                  </a:schemeClr>
                </a:solidFill>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2365111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Lst>
  <p:timing>
    <p:tnLst>
      <p:par>
        <p:cTn xmlns:p14="http://schemas.microsoft.com/office/powerpoint/2010/main" id="1" dur="indefinite" restart="never" nodeType="tmRoot"/>
      </p:par>
    </p:tnLst>
  </p:timing>
  <p:txStyles>
    <p:titleStyle>
      <a:lvl1pPr algn="l" defTabSz="1219170" rtl="0" eaLnBrk="1" latinLnBrk="0" hangingPunct="1">
        <a:spcBef>
          <a:spcPct val="0"/>
        </a:spcBef>
        <a:buNone/>
        <a:defRPr sz="4400" b="1" kern="1200">
          <a:solidFill>
            <a:srgbClr val="0033A0"/>
          </a:solidFill>
          <a:latin typeface="Georgia" panose="02040502050405020303" pitchFamily="18"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676358" indent="-457189"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7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16800" y="6356352"/>
            <a:ext cx="2844800" cy="365125"/>
          </a:xfrm>
          <a:prstGeom prst="rect">
            <a:avLst/>
          </a:prstGeom>
        </p:spPr>
        <p:txBody>
          <a:bodyPr vert="horz" lIns="91440" tIns="45720" rIns="91440" bIns="45720" rtlCol="0" anchor="ctr">
            <a:normAutofit/>
          </a:bodyPr>
          <a:lstStyle>
            <a:lvl1pPr algn="l"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
        <p:nvSpPr>
          <p:cNvPr id="5" name="Footer Placeholder 4"/>
          <p:cNvSpPr>
            <a:spLocks noGrp="1"/>
          </p:cNvSpPr>
          <p:nvPr>
            <p:ph type="ftr" sz="quarter" idx="3"/>
          </p:nvPr>
        </p:nvSpPr>
        <p:spPr>
          <a:xfrm>
            <a:off x="609600" y="6356352"/>
            <a:ext cx="3860800" cy="365125"/>
          </a:xfrm>
          <a:prstGeom prst="rect">
            <a:avLst/>
          </a:prstGeom>
        </p:spPr>
        <p:txBody>
          <a:bodyPr vert="horz" lIns="91440" tIns="45720" rIns="91440" bIns="45720" rtlCol="0" anchor="ctr">
            <a:normAutofit/>
          </a:bodyPr>
          <a:lstStyle>
            <a:lvl1pPr algn="ctr" fontAlgn="auto">
              <a:spcBef>
                <a:spcPct val="0"/>
              </a:spcBef>
              <a:spcAft>
                <a:spcPct val="0"/>
              </a:spcAft>
              <a:defRPr sz="1067" kern="1300" spc="133">
                <a:solidFill>
                  <a:schemeClr val="bg1">
                    <a:lumMod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673600" y="6356352"/>
            <a:ext cx="2844800" cy="365125"/>
          </a:xfrm>
          <a:prstGeom prst="rect">
            <a:avLst/>
          </a:prstGeom>
        </p:spPr>
        <p:txBody>
          <a:bodyPr vert="horz" lIns="91440" tIns="45720" rIns="91440" bIns="45720" rtlCol="0" anchor="ctr">
            <a:normAutofit/>
          </a:bodyPr>
          <a:lstStyle>
            <a:lvl1pPr algn="ctr"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29462895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lang="en-US" sz="5333" kern="1200">
          <a:solidFill>
            <a:srgbClr val="0039A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5333">
          <a:solidFill>
            <a:srgbClr val="0420AC"/>
          </a:solidFill>
          <a:latin typeface="Arial" charset="0"/>
          <a:cs typeface="Arial" charset="0"/>
        </a:defRPr>
      </a:lvl2pPr>
      <a:lvl3pPr algn="ctr" rtl="0" eaLnBrk="1" fontAlgn="base" hangingPunct="1">
        <a:spcBef>
          <a:spcPct val="0"/>
        </a:spcBef>
        <a:spcAft>
          <a:spcPct val="0"/>
        </a:spcAft>
        <a:defRPr sz="5333">
          <a:solidFill>
            <a:srgbClr val="0420AC"/>
          </a:solidFill>
          <a:latin typeface="Arial" charset="0"/>
          <a:cs typeface="Arial" charset="0"/>
        </a:defRPr>
      </a:lvl3pPr>
      <a:lvl4pPr algn="ctr" rtl="0" eaLnBrk="1" fontAlgn="base" hangingPunct="1">
        <a:spcBef>
          <a:spcPct val="0"/>
        </a:spcBef>
        <a:spcAft>
          <a:spcPct val="0"/>
        </a:spcAft>
        <a:defRPr sz="5333">
          <a:solidFill>
            <a:srgbClr val="0420AC"/>
          </a:solidFill>
          <a:latin typeface="Arial" charset="0"/>
          <a:cs typeface="Arial" charset="0"/>
        </a:defRPr>
      </a:lvl4pPr>
      <a:lvl5pPr algn="ctr" rtl="0" eaLnBrk="1" fontAlgn="base" hangingPunct="1">
        <a:spcBef>
          <a:spcPct val="0"/>
        </a:spcBef>
        <a:spcAft>
          <a:spcPct val="0"/>
        </a:spcAft>
        <a:defRPr sz="5333">
          <a:solidFill>
            <a:srgbClr val="0420AC"/>
          </a:solidFill>
          <a:latin typeface="Arial" charset="0"/>
          <a:cs typeface="Arial" charset="0"/>
        </a:defRPr>
      </a:lvl5pPr>
      <a:lvl6pPr marL="609585" algn="ctr" rtl="0" eaLnBrk="1" fontAlgn="base" hangingPunct="1">
        <a:spcBef>
          <a:spcPct val="0"/>
        </a:spcBef>
        <a:spcAft>
          <a:spcPct val="0"/>
        </a:spcAft>
        <a:defRPr sz="5333">
          <a:solidFill>
            <a:srgbClr val="0420AC"/>
          </a:solidFill>
          <a:latin typeface="Arial" charset="0"/>
          <a:cs typeface="Arial" charset="0"/>
        </a:defRPr>
      </a:lvl6pPr>
      <a:lvl7pPr marL="1219170" algn="ctr" rtl="0" eaLnBrk="1" fontAlgn="base" hangingPunct="1">
        <a:spcBef>
          <a:spcPct val="0"/>
        </a:spcBef>
        <a:spcAft>
          <a:spcPct val="0"/>
        </a:spcAft>
        <a:defRPr sz="5333">
          <a:solidFill>
            <a:srgbClr val="0420AC"/>
          </a:solidFill>
          <a:latin typeface="Arial" charset="0"/>
          <a:cs typeface="Arial" charset="0"/>
        </a:defRPr>
      </a:lvl7pPr>
      <a:lvl8pPr marL="1828754" algn="ctr" rtl="0" eaLnBrk="1" fontAlgn="base" hangingPunct="1">
        <a:spcBef>
          <a:spcPct val="0"/>
        </a:spcBef>
        <a:spcAft>
          <a:spcPct val="0"/>
        </a:spcAft>
        <a:defRPr sz="5333">
          <a:solidFill>
            <a:srgbClr val="0420AC"/>
          </a:solidFill>
          <a:latin typeface="Arial" charset="0"/>
          <a:cs typeface="Arial" charset="0"/>
        </a:defRPr>
      </a:lvl8pPr>
      <a:lvl9pPr marL="2438339" algn="ctr" rtl="0" eaLnBrk="1" fontAlgn="base" hangingPunct="1">
        <a:spcBef>
          <a:spcPct val="0"/>
        </a:spcBef>
        <a:spcAft>
          <a:spcPct val="0"/>
        </a:spcAft>
        <a:defRPr sz="5333">
          <a:solidFill>
            <a:srgbClr val="0420AC"/>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733"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16800" y="6356352"/>
            <a:ext cx="2844800" cy="365125"/>
          </a:xfrm>
          <a:prstGeom prst="rect">
            <a:avLst/>
          </a:prstGeom>
        </p:spPr>
        <p:txBody>
          <a:bodyPr vert="horz" lIns="91440" tIns="45720" rIns="91440" bIns="45720" rtlCol="0" anchor="ctr">
            <a:normAutofit/>
          </a:bodyPr>
          <a:lstStyle>
            <a:lvl1pPr algn="l"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
        <p:nvSpPr>
          <p:cNvPr id="5" name="Footer Placeholder 4"/>
          <p:cNvSpPr>
            <a:spLocks noGrp="1"/>
          </p:cNvSpPr>
          <p:nvPr>
            <p:ph type="ftr" sz="quarter" idx="3"/>
          </p:nvPr>
        </p:nvSpPr>
        <p:spPr>
          <a:xfrm>
            <a:off x="609600" y="6356352"/>
            <a:ext cx="3860800" cy="365125"/>
          </a:xfrm>
          <a:prstGeom prst="rect">
            <a:avLst/>
          </a:prstGeom>
        </p:spPr>
        <p:txBody>
          <a:bodyPr vert="horz" lIns="91440" tIns="45720" rIns="91440" bIns="45720" rtlCol="0" anchor="ctr">
            <a:normAutofit/>
          </a:bodyPr>
          <a:lstStyle>
            <a:lvl1pPr algn="ctr" fontAlgn="auto">
              <a:spcBef>
                <a:spcPct val="0"/>
              </a:spcBef>
              <a:spcAft>
                <a:spcPct val="0"/>
              </a:spcAft>
              <a:defRPr sz="1067" kern="1300" spc="133">
                <a:solidFill>
                  <a:schemeClr val="bg1">
                    <a:lumMod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673600" y="6356352"/>
            <a:ext cx="2844800" cy="365125"/>
          </a:xfrm>
          <a:prstGeom prst="rect">
            <a:avLst/>
          </a:prstGeom>
        </p:spPr>
        <p:txBody>
          <a:bodyPr vert="horz" lIns="91440" tIns="45720" rIns="91440" bIns="45720" rtlCol="0" anchor="ctr">
            <a:normAutofit/>
          </a:bodyPr>
          <a:lstStyle>
            <a:lvl1pPr algn="ctr"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1593308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lang="en-US" sz="5333" kern="1200">
          <a:solidFill>
            <a:srgbClr val="0039A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5333">
          <a:solidFill>
            <a:srgbClr val="0420AC"/>
          </a:solidFill>
          <a:latin typeface="Arial" charset="0"/>
          <a:cs typeface="Arial" charset="0"/>
        </a:defRPr>
      </a:lvl2pPr>
      <a:lvl3pPr algn="ctr" rtl="0" eaLnBrk="1" fontAlgn="base" hangingPunct="1">
        <a:spcBef>
          <a:spcPct val="0"/>
        </a:spcBef>
        <a:spcAft>
          <a:spcPct val="0"/>
        </a:spcAft>
        <a:defRPr sz="5333">
          <a:solidFill>
            <a:srgbClr val="0420AC"/>
          </a:solidFill>
          <a:latin typeface="Arial" charset="0"/>
          <a:cs typeface="Arial" charset="0"/>
        </a:defRPr>
      </a:lvl3pPr>
      <a:lvl4pPr algn="ctr" rtl="0" eaLnBrk="1" fontAlgn="base" hangingPunct="1">
        <a:spcBef>
          <a:spcPct val="0"/>
        </a:spcBef>
        <a:spcAft>
          <a:spcPct val="0"/>
        </a:spcAft>
        <a:defRPr sz="5333">
          <a:solidFill>
            <a:srgbClr val="0420AC"/>
          </a:solidFill>
          <a:latin typeface="Arial" charset="0"/>
          <a:cs typeface="Arial" charset="0"/>
        </a:defRPr>
      </a:lvl4pPr>
      <a:lvl5pPr algn="ctr" rtl="0" eaLnBrk="1" fontAlgn="base" hangingPunct="1">
        <a:spcBef>
          <a:spcPct val="0"/>
        </a:spcBef>
        <a:spcAft>
          <a:spcPct val="0"/>
        </a:spcAft>
        <a:defRPr sz="5333">
          <a:solidFill>
            <a:srgbClr val="0420AC"/>
          </a:solidFill>
          <a:latin typeface="Arial" charset="0"/>
          <a:cs typeface="Arial" charset="0"/>
        </a:defRPr>
      </a:lvl5pPr>
      <a:lvl6pPr marL="609585" algn="ctr" rtl="0" eaLnBrk="1" fontAlgn="base" hangingPunct="1">
        <a:spcBef>
          <a:spcPct val="0"/>
        </a:spcBef>
        <a:spcAft>
          <a:spcPct val="0"/>
        </a:spcAft>
        <a:defRPr sz="5333">
          <a:solidFill>
            <a:srgbClr val="0420AC"/>
          </a:solidFill>
          <a:latin typeface="Arial" charset="0"/>
          <a:cs typeface="Arial" charset="0"/>
        </a:defRPr>
      </a:lvl6pPr>
      <a:lvl7pPr marL="1219170" algn="ctr" rtl="0" eaLnBrk="1" fontAlgn="base" hangingPunct="1">
        <a:spcBef>
          <a:spcPct val="0"/>
        </a:spcBef>
        <a:spcAft>
          <a:spcPct val="0"/>
        </a:spcAft>
        <a:defRPr sz="5333">
          <a:solidFill>
            <a:srgbClr val="0420AC"/>
          </a:solidFill>
          <a:latin typeface="Arial" charset="0"/>
          <a:cs typeface="Arial" charset="0"/>
        </a:defRPr>
      </a:lvl7pPr>
      <a:lvl8pPr marL="1828754" algn="ctr" rtl="0" eaLnBrk="1" fontAlgn="base" hangingPunct="1">
        <a:spcBef>
          <a:spcPct val="0"/>
        </a:spcBef>
        <a:spcAft>
          <a:spcPct val="0"/>
        </a:spcAft>
        <a:defRPr sz="5333">
          <a:solidFill>
            <a:srgbClr val="0420AC"/>
          </a:solidFill>
          <a:latin typeface="Arial" charset="0"/>
          <a:cs typeface="Arial" charset="0"/>
        </a:defRPr>
      </a:lvl8pPr>
      <a:lvl9pPr marL="2438339" algn="ctr" rtl="0" eaLnBrk="1" fontAlgn="base" hangingPunct="1">
        <a:spcBef>
          <a:spcPct val="0"/>
        </a:spcBef>
        <a:spcAft>
          <a:spcPct val="0"/>
        </a:spcAft>
        <a:defRPr sz="5333">
          <a:solidFill>
            <a:srgbClr val="0420AC"/>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733"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16800" y="6356352"/>
            <a:ext cx="2844800" cy="365125"/>
          </a:xfrm>
          <a:prstGeom prst="rect">
            <a:avLst/>
          </a:prstGeom>
        </p:spPr>
        <p:txBody>
          <a:bodyPr vert="horz" lIns="91440" tIns="45720" rIns="91440" bIns="45720" rtlCol="0" anchor="ctr">
            <a:normAutofit/>
          </a:bodyPr>
          <a:lstStyle>
            <a:lvl1pPr algn="l"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
        <p:nvSpPr>
          <p:cNvPr id="5" name="Footer Placeholder 4"/>
          <p:cNvSpPr>
            <a:spLocks noGrp="1"/>
          </p:cNvSpPr>
          <p:nvPr>
            <p:ph type="ftr" sz="quarter" idx="3"/>
          </p:nvPr>
        </p:nvSpPr>
        <p:spPr>
          <a:xfrm>
            <a:off x="609600" y="6356352"/>
            <a:ext cx="3860800" cy="365125"/>
          </a:xfrm>
          <a:prstGeom prst="rect">
            <a:avLst/>
          </a:prstGeom>
        </p:spPr>
        <p:txBody>
          <a:bodyPr vert="horz" lIns="91440" tIns="45720" rIns="91440" bIns="45720" rtlCol="0" anchor="ctr">
            <a:normAutofit/>
          </a:bodyPr>
          <a:lstStyle>
            <a:lvl1pPr algn="ctr" fontAlgn="auto">
              <a:spcBef>
                <a:spcPct val="0"/>
              </a:spcBef>
              <a:spcAft>
                <a:spcPct val="0"/>
              </a:spcAft>
              <a:defRPr sz="1067" kern="1300" spc="133">
                <a:solidFill>
                  <a:schemeClr val="bg1">
                    <a:lumMod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673600" y="6356352"/>
            <a:ext cx="2844800" cy="365125"/>
          </a:xfrm>
          <a:prstGeom prst="rect">
            <a:avLst/>
          </a:prstGeom>
        </p:spPr>
        <p:txBody>
          <a:bodyPr vert="horz" lIns="91440" tIns="45720" rIns="91440" bIns="45720" rtlCol="0" anchor="ctr">
            <a:normAutofit/>
          </a:bodyPr>
          <a:lstStyle>
            <a:lvl1pPr algn="ctr"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42025507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lang="en-US" sz="5333" kern="1200">
          <a:solidFill>
            <a:srgbClr val="0039A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5333">
          <a:solidFill>
            <a:srgbClr val="0420AC"/>
          </a:solidFill>
          <a:latin typeface="Arial" charset="0"/>
          <a:cs typeface="Arial" charset="0"/>
        </a:defRPr>
      </a:lvl2pPr>
      <a:lvl3pPr algn="ctr" rtl="0" eaLnBrk="1" fontAlgn="base" hangingPunct="1">
        <a:spcBef>
          <a:spcPct val="0"/>
        </a:spcBef>
        <a:spcAft>
          <a:spcPct val="0"/>
        </a:spcAft>
        <a:defRPr sz="5333">
          <a:solidFill>
            <a:srgbClr val="0420AC"/>
          </a:solidFill>
          <a:latin typeface="Arial" charset="0"/>
          <a:cs typeface="Arial" charset="0"/>
        </a:defRPr>
      </a:lvl3pPr>
      <a:lvl4pPr algn="ctr" rtl="0" eaLnBrk="1" fontAlgn="base" hangingPunct="1">
        <a:spcBef>
          <a:spcPct val="0"/>
        </a:spcBef>
        <a:spcAft>
          <a:spcPct val="0"/>
        </a:spcAft>
        <a:defRPr sz="5333">
          <a:solidFill>
            <a:srgbClr val="0420AC"/>
          </a:solidFill>
          <a:latin typeface="Arial" charset="0"/>
          <a:cs typeface="Arial" charset="0"/>
        </a:defRPr>
      </a:lvl4pPr>
      <a:lvl5pPr algn="ctr" rtl="0" eaLnBrk="1" fontAlgn="base" hangingPunct="1">
        <a:spcBef>
          <a:spcPct val="0"/>
        </a:spcBef>
        <a:spcAft>
          <a:spcPct val="0"/>
        </a:spcAft>
        <a:defRPr sz="5333">
          <a:solidFill>
            <a:srgbClr val="0420AC"/>
          </a:solidFill>
          <a:latin typeface="Arial" charset="0"/>
          <a:cs typeface="Arial" charset="0"/>
        </a:defRPr>
      </a:lvl5pPr>
      <a:lvl6pPr marL="609585" algn="ctr" rtl="0" eaLnBrk="1" fontAlgn="base" hangingPunct="1">
        <a:spcBef>
          <a:spcPct val="0"/>
        </a:spcBef>
        <a:spcAft>
          <a:spcPct val="0"/>
        </a:spcAft>
        <a:defRPr sz="5333">
          <a:solidFill>
            <a:srgbClr val="0420AC"/>
          </a:solidFill>
          <a:latin typeface="Arial" charset="0"/>
          <a:cs typeface="Arial" charset="0"/>
        </a:defRPr>
      </a:lvl6pPr>
      <a:lvl7pPr marL="1219170" algn="ctr" rtl="0" eaLnBrk="1" fontAlgn="base" hangingPunct="1">
        <a:spcBef>
          <a:spcPct val="0"/>
        </a:spcBef>
        <a:spcAft>
          <a:spcPct val="0"/>
        </a:spcAft>
        <a:defRPr sz="5333">
          <a:solidFill>
            <a:srgbClr val="0420AC"/>
          </a:solidFill>
          <a:latin typeface="Arial" charset="0"/>
          <a:cs typeface="Arial" charset="0"/>
        </a:defRPr>
      </a:lvl7pPr>
      <a:lvl8pPr marL="1828754" algn="ctr" rtl="0" eaLnBrk="1" fontAlgn="base" hangingPunct="1">
        <a:spcBef>
          <a:spcPct val="0"/>
        </a:spcBef>
        <a:spcAft>
          <a:spcPct val="0"/>
        </a:spcAft>
        <a:defRPr sz="5333">
          <a:solidFill>
            <a:srgbClr val="0420AC"/>
          </a:solidFill>
          <a:latin typeface="Arial" charset="0"/>
          <a:cs typeface="Arial" charset="0"/>
        </a:defRPr>
      </a:lvl8pPr>
      <a:lvl9pPr marL="2438339" algn="ctr" rtl="0" eaLnBrk="1" fontAlgn="base" hangingPunct="1">
        <a:spcBef>
          <a:spcPct val="0"/>
        </a:spcBef>
        <a:spcAft>
          <a:spcPct val="0"/>
        </a:spcAft>
        <a:defRPr sz="5333">
          <a:solidFill>
            <a:srgbClr val="0420AC"/>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733"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22.image"/></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 Id="rId3"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s://m.youtube.com/watch?v=LtlsIwhZHLo&amp;feature=youtu.be" TargetMode="External"/><Relationship Id="rId4" Type="http://schemas.openxmlformats.org/officeDocument/2006/relationships/image" Target="../media/image35.png"/><Relationship Id="rId1" Type="http://schemas.openxmlformats.org/officeDocument/2006/relationships/slideLayout" Target="../slideLayouts/slideLayout57.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57.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yN_S5mvn6uc&amp;list=PLCe3z-HJvQtabgxH7AaopwxRqxLiLFDok&amp;index=7" TargetMode="External"/><Relationship Id="rId4" Type="http://schemas.openxmlformats.org/officeDocument/2006/relationships/image" Target="../media/image39.png"/><Relationship Id="rId1" Type="http://schemas.openxmlformats.org/officeDocument/2006/relationships/slideLayout" Target="../slideLayouts/slideLayout57.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0.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57.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3.xml"/><Relationship Id="rId3"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4.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BF450-3D81-4D72-84FF-3296B7D52EC4}"/>
              </a:ext>
            </a:extLst>
          </p:cNvPr>
          <p:cNvSpPr>
            <a:spLocks noGrp="1"/>
          </p:cNvSpPr>
          <p:nvPr>
            <p:ph type="ctrTitle"/>
          </p:nvPr>
        </p:nvSpPr>
        <p:spPr>
          <a:xfrm>
            <a:off x="4035552" y="1905000"/>
            <a:ext cx="7046976" cy="2350896"/>
          </a:xfrm>
        </p:spPr>
        <p:txBody>
          <a:bodyPr>
            <a:normAutofit/>
          </a:bodyPr>
          <a:lstStyle/>
          <a:p>
            <a:r>
              <a:rPr lang="en-US"/>
              <a:t>Investigations</a:t>
            </a:r>
          </a:p>
        </p:txBody>
      </p:sp>
    </p:spTree>
    <p:extLst>
      <p:ext uri="{BB962C8B-B14F-4D97-AF65-F5344CB8AC3E}">
        <p14:creationId xmlns:p14="http://schemas.microsoft.com/office/powerpoint/2010/main" val="3281949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31EF97F-DAE8-44B2-87FD-F772B8C3DA43}"/>
              </a:ext>
            </a:extLst>
          </p:cNvPr>
          <p:cNvSpPr>
            <a:spLocks noGrp="1"/>
          </p:cNvSpPr>
          <p:nvPr>
            <p:ph type="title"/>
          </p:nvPr>
        </p:nvSpPr>
        <p:spPr/>
        <p:txBody>
          <a:bodyPr/>
          <a:lstStyle/>
          <a:p>
            <a:r>
              <a:rPr lang="en-US" b="1"/>
              <a:t>Rewind: Dismissal</a:t>
            </a:r>
          </a:p>
        </p:txBody>
      </p:sp>
      <p:sp>
        <p:nvSpPr>
          <p:cNvPr id="3" name="Content Placeholder 2">
            <a:extLst>
              <a:ext uri="{FF2B5EF4-FFF2-40B4-BE49-F238E27FC236}">
                <a16:creationId xmlns:a16="http://schemas.microsoft.com/office/drawing/2014/main" xmlns="" id="{E1F43595-0373-4B50-BC6E-3C1E830ED8B6}"/>
              </a:ext>
            </a:extLst>
          </p:cNvPr>
          <p:cNvSpPr>
            <a:spLocks noGrp="1"/>
          </p:cNvSpPr>
          <p:nvPr>
            <p:ph sz="half" idx="1"/>
          </p:nvPr>
        </p:nvSpPr>
        <p:spPr>
          <a:xfrm>
            <a:off x="203200" y="1417637"/>
            <a:ext cx="6299200" cy="5364163"/>
          </a:xfrm>
        </p:spPr>
        <p:txBody>
          <a:bodyPr>
            <a:normAutofit fontScale="55000" lnSpcReduction="20000"/>
          </a:bodyPr>
          <a:lstStyle/>
          <a:p>
            <a:r>
              <a:rPr lang="en-US"/>
              <a:t>If no SH + EP + US then “</a:t>
            </a:r>
            <a:r>
              <a:rPr lang="en-US" b="1"/>
              <a:t>must</a:t>
            </a:r>
            <a:r>
              <a:rPr lang="en-US"/>
              <a:t> dismiss the formal complaint with regard to that conduct for purposes of sexual harassment under title IX ….”</a:t>
            </a:r>
          </a:p>
          <a:p>
            <a:r>
              <a:rPr lang="en-US"/>
              <a:t>“The recipient </a:t>
            </a:r>
            <a:r>
              <a:rPr lang="en-US" b="1"/>
              <a:t>may</a:t>
            </a:r>
            <a:r>
              <a:rPr lang="en-US"/>
              <a:t> dismiss the formal complaint or any allegations therein, if at any  time during the investigation or hearing: a complainant notifies the Title IX Coordinator </a:t>
            </a:r>
            <a:r>
              <a:rPr lang="en-US" b="1"/>
              <a:t>in writing </a:t>
            </a:r>
            <a:r>
              <a:rPr lang="en-US"/>
              <a:t>that the complainant would like to withdraw the formal complaint or any allegations therein; the respondent is no longer enrolled or employed by the recipient; </a:t>
            </a:r>
            <a:r>
              <a:rPr lang="en-US" b="1"/>
              <a:t>or specific circumstances prevent the recipient from gathering evidence sufficient to reach a determination as to the formal complaint or allegations therein</a:t>
            </a:r>
            <a:r>
              <a:rPr lang="en-US"/>
              <a:t>.” </a:t>
            </a:r>
          </a:p>
          <a:p>
            <a:r>
              <a:rPr lang="en-US"/>
              <a:t>Upon a dismissal “the recipient </a:t>
            </a:r>
            <a:r>
              <a:rPr lang="en-US" b="1"/>
              <a:t>must</a:t>
            </a:r>
            <a:r>
              <a:rPr lang="en-US"/>
              <a:t> promptly send written notice of the dismissal and reason(s) therefor simultaneously to the parties.”</a:t>
            </a:r>
          </a:p>
        </p:txBody>
      </p:sp>
      <p:sp>
        <p:nvSpPr>
          <p:cNvPr id="5" name="Rectangle: Rounded Corners 4">
            <a:extLst>
              <a:ext uri="{FF2B5EF4-FFF2-40B4-BE49-F238E27FC236}">
                <a16:creationId xmlns:a16="http://schemas.microsoft.com/office/drawing/2014/main" xmlns="" id="{300BE7AB-E5A3-420F-BD15-BC0B1DBA53D0}"/>
              </a:ext>
            </a:extLst>
          </p:cNvPr>
          <p:cNvSpPr/>
          <p:nvPr/>
        </p:nvSpPr>
        <p:spPr>
          <a:xfrm>
            <a:off x="6807200" y="1498600"/>
            <a:ext cx="5181600" cy="4572000"/>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133">
                <a:solidFill>
                  <a:srgbClr val="FFFFFF"/>
                </a:solidFill>
                <a:latin typeface="Arial"/>
              </a:rPr>
              <a:t>“The Department wishes to emphasize that this provision is not the equivalent of a recipient deciding that the evidence gathered has not met a probable or reasonable cause threshold or other measure of the quality or weight of the evidence, but rather is intended to apply narrowly to situations where specific circumstances prevent the recipient from meeting its burden in § 106.45(b)(5)(i) to gather sufficient evidence to reach a determination.” </a:t>
            </a:r>
          </a:p>
        </p:txBody>
      </p:sp>
    </p:spTree>
    <p:extLst>
      <p:ext uri="{BB962C8B-B14F-4D97-AF65-F5344CB8AC3E}">
        <p14:creationId xmlns:p14="http://schemas.microsoft.com/office/powerpoint/2010/main" val="24260296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1FCA9-E3D2-492E-AC1C-D918627FF003}"/>
              </a:ext>
            </a:extLst>
          </p:cNvPr>
          <p:cNvSpPr>
            <a:spLocks noGrp="1"/>
          </p:cNvSpPr>
          <p:nvPr>
            <p:ph type="title"/>
          </p:nvPr>
        </p:nvSpPr>
        <p:spPr/>
        <p:txBody>
          <a:bodyPr/>
          <a:lstStyle/>
          <a:p>
            <a:r>
              <a:rPr lang="en-US" b="1"/>
              <a:t>Hypothetical</a:t>
            </a:r>
          </a:p>
        </p:txBody>
      </p:sp>
      <p:sp>
        <p:nvSpPr>
          <p:cNvPr id="3" name="Content Placeholder 2">
            <a:extLst>
              <a:ext uri="{FF2B5EF4-FFF2-40B4-BE49-F238E27FC236}">
                <a16:creationId xmlns:a16="http://schemas.microsoft.com/office/drawing/2014/main" xmlns="" id="{E40CF65B-E659-4D42-911C-9A4625459630}"/>
              </a:ext>
            </a:extLst>
          </p:cNvPr>
          <p:cNvSpPr>
            <a:spLocks noGrp="1"/>
          </p:cNvSpPr>
          <p:nvPr>
            <p:ph idx="1"/>
          </p:nvPr>
        </p:nvSpPr>
        <p:spPr>
          <a:xfrm>
            <a:off x="609600" y="1417638"/>
            <a:ext cx="10972800" cy="4708527"/>
          </a:xfrm>
        </p:spPr>
        <p:txBody>
          <a:bodyPr>
            <a:normAutofit/>
          </a:bodyPr>
          <a:lstStyle/>
          <a:p>
            <a:r>
              <a:rPr lang="en-US"/>
              <a:t>Professor B purportedly witnessed the alleged assault.</a:t>
            </a:r>
          </a:p>
          <a:p>
            <a:r>
              <a:rPr lang="en-US"/>
              <a:t>You ask Professor B to sit for an interview.  Professor B refuses.</a:t>
            </a:r>
          </a:p>
          <a:p>
            <a:r>
              <a:rPr lang="en-US"/>
              <a:t>What options do you have under IX?</a:t>
            </a:r>
          </a:p>
        </p:txBody>
      </p:sp>
    </p:spTree>
    <p:extLst>
      <p:ext uri="{BB962C8B-B14F-4D97-AF65-F5344CB8AC3E}">
        <p14:creationId xmlns:p14="http://schemas.microsoft.com/office/powerpoint/2010/main" val="2692861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DFB07-85EA-415D-B413-B09D354C5040}"/>
              </a:ext>
            </a:extLst>
          </p:cNvPr>
          <p:cNvSpPr>
            <a:spLocks noGrp="1"/>
          </p:cNvSpPr>
          <p:nvPr>
            <p:ph type="title"/>
          </p:nvPr>
        </p:nvSpPr>
        <p:spPr/>
        <p:txBody>
          <a:bodyPr/>
          <a:lstStyle/>
          <a:p>
            <a:r>
              <a:rPr lang="en-US" b="1"/>
              <a:t>Retaliation</a:t>
            </a:r>
          </a:p>
        </p:txBody>
      </p:sp>
      <p:sp>
        <p:nvSpPr>
          <p:cNvPr id="3" name="Content Placeholder 2">
            <a:extLst>
              <a:ext uri="{FF2B5EF4-FFF2-40B4-BE49-F238E27FC236}">
                <a16:creationId xmlns:a16="http://schemas.microsoft.com/office/drawing/2014/main" xmlns="" id="{094C0B62-0FB0-40F0-818C-DBAAD722B975}"/>
              </a:ext>
            </a:extLst>
          </p:cNvPr>
          <p:cNvSpPr>
            <a:spLocks noGrp="1"/>
          </p:cNvSpPr>
          <p:nvPr>
            <p:ph idx="1"/>
          </p:nvPr>
        </p:nvSpPr>
        <p:spPr/>
        <p:txBody>
          <a:bodyPr>
            <a:normAutofit fontScale="85000" lnSpcReduction="20000"/>
          </a:bodyPr>
          <a:lstStyle/>
          <a:p>
            <a:pPr marL="0" indent="0">
              <a:buNone/>
            </a:pPr>
            <a:r>
              <a:rPr lang="en-US"/>
              <a:t>“No recipient or other person may intimidate, threaten, coerce, or discriminate against any individual for the purpose of interfering with any right or privilege secured by title IX or this part, or because the individual has made a report or complaint, testified, assisted, or participated </a:t>
            </a:r>
            <a:r>
              <a:rPr lang="en-US" b="1"/>
              <a:t>or refused to participate in any manner in an investigation, proceeding, or hearing under this part</a:t>
            </a:r>
            <a:r>
              <a:rPr lang="en-US"/>
              <a:t>.” </a:t>
            </a:r>
          </a:p>
        </p:txBody>
      </p:sp>
    </p:spTree>
    <p:extLst>
      <p:ext uri="{BB962C8B-B14F-4D97-AF65-F5344CB8AC3E}">
        <p14:creationId xmlns:p14="http://schemas.microsoft.com/office/powerpoint/2010/main" val="38692125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C42C8-7CC1-4E52-820C-095A9C2B2E5F}"/>
              </a:ext>
            </a:extLst>
          </p:cNvPr>
          <p:cNvSpPr>
            <a:spLocks noGrp="1"/>
          </p:cNvSpPr>
          <p:nvPr>
            <p:ph type="title" idx="4294967295"/>
          </p:nvPr>
        </p:nvSpPr>
        <p:spPr>
          <a:xfrm>
            <a:off x="1270000" y="419100"/>
            <a:ext cx="9652000" cy="1143000"/>
          </a:xfrm>
        </p:spPr>
        <p:txBody>
          <a:bodyPr anchor="b">
            <a:noAutofit/>
          </a:bodyPr>
          <a:lstStyle/>
          <a:p>
            <a:pPr>
              <a:lnSpc>
                <a:spcPct val="90000"/>
              </a:lnSpc>
            </a:pPr>
            <a:r>
              <a:rPr lang="en-US" sz="4800"/>
              <a:t>What are some general principles about interviewing?</a:t>
            </a:r>
          </a:p>
        </p:txBody>
      </p:sp>
      <p:graphicFrame>
        <p:nvGraphicFramePr>
          <p:cNvPr id="7" name="Content Placeholder 2">
            <a:extLst>
              <a:ext uri="{FF2B5EF4-FFF2-40B4-BE49-F238E27FC236}">
                <a16:creationId xmlns:a16="http://schemas.microsoft.com/office/drawing/2014/main" xmlns="" id="{36BEF873-7CBE-4D93-ABD8-D08FE244E309}"/>
              </a:ext>
            </a:extLst>
          </p:cNvPr>
          <p:cNvGraphicFramePr>
            <a:graphicFrameLocks noGrp="1"/>
          </p:cNvGraphicFramePr>
          <p:nvPr>
            <p:ph idx="4294967295"/>
          </p:nvPr>
        </p:nvGraphicFramePr>
        <p:xfrm>
          <a:off x="1270000" y="2006600"/>
          <a:ext cx="96520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4715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8187" y="447928"/>
            <a:ext cx="11369040" cy="738664"/>
          </a:xfrm>
          <a:prstGeom prst="rect">
            <a:avLst/>
          </a:prstGeom>
        </p:spPr>
        <p:txBody>
          <a:bodyPr vert="horz" wrap="square" lIns="0" tIns="0" rIns="0" bIns="0" rtlCol="0">
            <a:spAutoFit/>
          </a:bodyPr>
          <a:lstStyle/>
          <a:p>
            <a:pPr marL="16933" defTabSz="1219170">
              <a:tabLst>
                <a:tab pos="2015016" algn="l"/>
                <a:tab pos="2758371" algn="l"/>
                <a:tab pos="3630416" algn="l"/>
              </a:tabLst>
            </a:pPr>
            <a:r>
              <a:rPr sz="4800" b="1">
                <a:solidFill>
                  <a:srgbClr val="0039A6"/>
                </a:solidFill>
                <a:latin typeface="Arial"/>
                <a:cs typeface="Arial"/>
              </a:rPr>
              <a:t>Power	</a:t>
            </a:r>
            <a:r>
              <a:rPr sz="4800" b="1" spc="-20">
                <a:solidFill>
                  <a:srgbClr val="0039A6"/>
                </a:solidFill>
                <a:latin typeface="Arial"/>
                <a:cs typeface="Arial"/>
              </a:rPr>
              <a:t>o</a:t>
            </a:r>
            <a:r>
              <a:rPr sz="4800" b="1">
                <a:solidFill>
                  <a:srgbClr val="0039A6"/>
                </a:solidFill>
                <a:latin typeface="Arial"/>
                <a:cs typeface="Arial"/>
              </a:rPr>
              <a:t>f	</a:t>
            </a:r>
            <a:r>
              <a:rPr sz="4800" b="1" spc="13">
                <a:solidFill>
                  <a:srgbClr val="0039A6"/>
                </a:solidFill>
                <a:latin typeface="Arial"/>
                <a:cs typeface="Arial"/>
              </a:rPr>
              <a:t>1</a:t>
            </a:r>
            <a:r>
              <a:rPr sz="4800" b="1" spc="-9" baseline="25462">
                <a:solidFill>
                  <a:srgbClr val="0039A6"/>
                </a:solidFill>
                <a:latin typeface="Arial"/>
                <a:cs typeface="Arial"/>
              </a:rPr>
              <a:t>s</a:t>
            </a:r>
            <a:r>
              <a:rPr sz="4800" b="1" baseline="25462">
                <a:solidFill>
                  <a:srgbClr val="0039A6"/>
                </a:solidFill>
                <a:latin typeface="Arial"/>
                <a:cs typeface="Arial"/>
              </a:rPr>
              <a:t>t	</a:t>
            </a:r>
            <a:r>
              <a:rPr sz="4800" b="1">
                <a:solidFill>
                  <a:srgbClr val="0039A6"/>
                </a:solidFill>
                <a:latin typeface="Arial"/>
                <a:cs typeface="Arial"/>
              </a:rPr>
              <a:t>Impressions</a:t>
            </a:r>
            <a:r>
              <a:rPr sz="4800" b="1" spc="-13">
                <a:solidFill>
                  <a:srgbClr val="0039A6"/>
                </a:solidFill>
                <a:latin typeface="Arial"/>
                <a:cs typeface="Arial"/>
              </a:rPr>
              <a:t> </a:t>
            </a:r>
            <a:r>
              <a:rPr sz="4800" b="1">
                <a:solidFill>
                  <a:srgbClr val="0039A6"/>
                </a:solidFill>
                <a:latin typeface="Arial"/>
                <a:cs typeface="Arial"/>
              </a:rPr>
              <a:t>–</a:t>
            </a:r>
            <a:r>
              <a:rPr sz="4800" b="1" spc="-7">
                <a:solidFill>
                  <a:srgbClr val="0039A6"/>
                </a:solidFill>
                <a:latin typeface="Arial"/>
                <a:cs typeface="Arial"/>
              </a:rPr>
              <a:t> </a:t>
            </a:r>
            <a:r>
              <a:rPr sz="4800" b="1">
                <a:solidFill>
                  <a:srgbClr val="0039A6"/>
                </a:solidFill>
                <a:latin typeface="Arial"/>
                <a:cs typeface="Arial"/>
              </a:rPr>
              <a:t>Th</a:t>
            </a:r>
            <a:r>
              <a:rPr sz="4800" b="1" spc="-20">
                <a:solidFill>
                  <a:srgbClr val="0039A6"/>
                </a:solidFill>
                <a:latin typeface="Arial"/>
                <a:cs typeface="Arial"/>
              </a:rPr>
              <a:t>i</a:t>
            </a:r>
            <a:r>
              <a:rPr sz="4800" b="1">
                <a:solidFill>
                  <a:srgbClr val="0039A6"/>
                </a:solidFill>
                <a:latin typeface="Arial"/>
                <a:cs typeface="Arial"/>
              </a:rPr>
              <a:t>n</a:t>
            </a:r>
            <a:r>
              <a:rPr sz="4800" b="1" spc="13">
                <a:solidFill>
                  <a:srgbClr val="0039A6"/>
                </a:solidFill>
                <a:latin typeface="Arial"/>
                <a:cs typeface="Arial"/>
              </a:rPr>
              <a:t> </a:t>
            </a:r>
            <a:r>
              <a:rPr sz="4800" b="1">
                <a:solidFill>
                  <a:srgbClr val="0039A6"/>
                </a:solidFill>
                <a:latin typeface="Arial"/>
                <a:cs typeface="Arial"/>
              </a:rPr>
              <a:t>Sl</a:t>
            </a:r>
            <a:r>
              <a:rPr sz="4800" b="1" spc="-20">
                <a:solidFill>
                  <a:srgbClr val="0039A6"/>
                </a:solidFill>
                <a:latin typeface="Arial"/>
                <a:cs typeface="Arial"/>
              </a:rPr>
              <a:t>i</a:t>
            </a:r>
            <a:r>
              <a:rPr sz="4800" b="1">
                <a:solidFill>
                  <a:srgbClr val="0039A6"/>
                </a:solidFill>
                <a:latin typeface="Arial"/>
                <a:cs typeface="Arial"/>
              </a:rPr>
              <a:t>cing</a:t>
            </a:r>
            <a:endParaRPr sz="4800">
              <a:solidFill>
                <a:srgbClr val="000000"/>
              </a:solidFill>
              <a:latin typeface="Arial"/>
              <a:cs typeface="Arial"/>
            </a:endParaRPr>
          </a:p>
        </p:txBody>
      </p:sp>
      <p:sp>
        <p:nvSpPr>
          <p:cNvPr id="3" name="object 3"/>
          <p:cNvSpPr txBox="1"/>
          <p:nvPr/>
        </p:nvSpPr>
        <p:spPr>
          <a:xfrm>
            <a:off x="308200" y="1614296"/>
            <a:ext cx="6029113" cy="4830040"/>
          </a:xfrm>
          <a:prstGeom prst="rect">
            <a:avLst/>
          </a:prstGeom>
        </p:spPr>
        <p:txBody>
          <a:bodyPr vert="horz" wrap="square" lIns="0" tIns="0" rIns="0" bIns="0" rtlCol="0">
            <a:spAutoFit/>
          </a:bodyPr>
          <a:lstStyle/>
          <a:p>
            <a:pPr marL="474121" marR="276006" indent="-457189" defTabSz="1219170">
              <a:lnSpc>
                <a:spcPct val="80000"/>
              </a:lnSpc>
              <a:buClr>
                <a:srgbClr val="404040"/>
              </a:buClr>
              <a:buFont typeface="Arial"/>
              <a:buChar char="•"/>
              <a:tabLst>
                <a:tab pos="474121" algn="l"/>
              </a:tabLst>
            </a:pPr>
            <a:r>
              <a:rPr sz="3200">
                <a:solidFill>
                  <a:srgbClr val="404040"/>
                </a:solidFill>
                <a:latin typeface="Arial"/>
                <a:cs typeface="Arial"/>
              </a:rPr>
              <a:t>P</a:t>
            </a:r>
            <a:r>
              <a:rPr sz="3200" spc="-13">
                <a:solidFill>
                  <a:srgbClr val="404040"/>
                </a:solidFill>
                <a:latin typeface="Arial"/>
                <a:cs typeface="Arial"/>
              </a:rPr>
              <a:t>e</a:t>
            </a:r>
            <a:r>
              <a:rPr sz="3200">
                <a:solidFill>
                  <a:srgbClr val="404040"/>
                </a:solidFill>
                <a:latin typeface="Arial"/>
                <a:cs typeface="Arial"/>
              </a:rPr>
              <a:t>op</a:t>
            </a:r>
            <a:r>
              <a:rPr sz="3200" spc="-13">
                <a:solidFill>
                  <a:srgbClr val="404040"/>
                </a:solidFill>
                <a:latin typeface="Arial"/>
                <a:cs typeface="Arial"/>
              </a:rPr>
              <a:t>l</a:t>
            </a:r>
            <a:r>
              <a:rPr sz="3200">
                <a:solidFill>
                  <a:srgbClr val="404040"/>
                </a:solidFill>
                <a:latin typeface="Arial"/>
                <a:cs typeface="Arial"/>
              </a:rPr>
              <a:t>e</a:t>
            </a:r>
            <a:r>
              <a:rPr sz="3200" spc="33">
                <a:solidFill>
                  <a:srgbClr val="404040"/>
                </a:solidFill>
                <a:latin typeface="Arial"/>
                <a:cs typeface="Arial"/>
              </a:rPr>
              <a:t> </a:t>
            </a:r>
            <a:r>
              <a:rPr sz="3200" u="heavy">
                <a:solidFill>
                  <a:srgbClr val="404040"/>
                </a:solidFill>
                <a:latin typeface="Arial"/>
                <a:cs typeface="Arial"/>
              </a:rPr>
              <a:t>qu</a:t>
            </a:r>
            <a:r>
              <a:rPr sz="3200" u="heavy" spc="-13">
                <a:solidFill>
                  <a:srgbClr val="404040"/>
                </a:solidFill>
                <a:latin typeface="Arial"/>
                <a:cs typeface="Arial"/>
              </a:rPr>
              <a:t>i</a:t>
            </a:r>
            <a:r>
              <a:rPr sz="3200" u="heavy">
                <a:solidFill>
                  <a:srgbClr val="404040"/>
                </a:solidFill>
                <a:latin typeface="Arial"/>
                <a:cs typeface="Arial"/>
              </a:rPr>
              <a:t>ckly</a:t>
            </a:r>
            <a:r>
              <a:rPr sz="3200" spc="27">
                <a:solidFill>
                  <a:srgbClr val="404040"/>
                </a:solidFill>
                <a:latin typeface="Arial"/>
                <a:cs typeface="Arial"/>
              </a:rPr>
              <a:t> </a:t>
            </a:r>
            <a:r>
              <a:rPr sz="3200">
                <a:solidFill>
                  <a:srgbClr val="404040"/>
                </a:solidFill>
                <a:latin typeface="Arial"/>
                <a:cs typeface="Arial"/>
              </a:rPr>
              <a:t>reach “macro” conc</a:t>
            </a:r>
            <a:r>
              <a:rPr sz="3200" spc="-13">
                <a:solidFill>
                  <a:srgbClr val="404040"/>
                </a:solidFill>
                <a:latin typeface="Arial"/>
                <a:cs typeface="Arial"/>
              </a:rPr>
              <a:t>l</a:t>
            </a:r>
            <a:r>
              <a:rPr sz="3200">
                <a:solidFill>
                  <a:srgbClr val="404040"/>
                </a:solidFill>
                <a:latin typeface="Arial"/>
                <a:cs typeface="Arial"/>
              </a:rPr>
              <a:t>usi</a:t>
            </a:r>
            <a:r>
              <a:rPr sz="3200" spc="-13">
                <a:solidFill>
                  <a:srgbClr val="404040"/>
                </a:solidFill>
                <a:latin typeface="Arial"/>
                <a:cs typeface="Arial"/>
              </a:rPr>
              <a:t>o</a:t>
            </a:r>
            <a:r>
              <a:rPr sz="3200">
                <a:solidFill>
                  <a:srgbClr val="404040"/>
                </a:solidFill>
                <a:latin typeface="Arial"/>
                <a:cs typeface="Arial"/>
              </a:rPr>
              <a:t>ns</a:t>
            </a:r>
            <a:r>
              <a:rPr sz="3200" spc="47">
                <a:solidFill>
                  <a:srgbClr val="404040"/>
                </a:solidFill>
                <a:latin typeface="Arial"/>
                <a:cs typeface="Arial"/>
              </a:rPr>
              <a:t> </a:t>
            </a:r>
            <a:r>
              <a:rPr sz="3200">
                <a:solidFill>
                  <a:srgbClr val="404040"/>
                </a:solidFill>
                <a:latin typeface="Arial"/>
                <a:cs typeface="Arial"/>
              </a:rPr>
              <a:t>(ple</a:t>
            </a:r>
            <a:r>
              <a:rPr sz="3200" spc="-13">
                <a:solidFill>
                  <a:srgbClr val="404040"/>
                </a:solidFill>
                <a:latin typeface="Arial"/>
                <a:cs typeface="Arial"/>
              </a:rPr>
              <a:t>a</a:t>
            </a:r>
            <a:r>
              <a:rPr sz="3200">
                <a:solidFill>
                  <a:srgbClr val="404040"/>
                </a:solidFill>
                <a:latin typeface="Arial"/>
                <a:cs typeface="Arial"/>
              </a:rPr>
              <a:t>sant,</a:t>
            </a:r>
            <a:r>
              <a:rPr sz="3200" spc="7">
                <a:solidFill>
                  <a:srgbClr val="404040"/>
                </a:solidFill>
                <a:latin typeface="Arial"/>
                <a:cs typeface="Arial"/>
              </a:rPr>
              <a:t> </a:t>
            </a:r>
            <a:r>
              <a:rPr sz="3200">
                <a:solidFill>
                  <a:srgbClr val="404040"/>
                </a:solidFill>
                <a:latin typeface="Arial"/>
                <a:cs typeface="Arial"/>
              </a:rPr>
              <a:t>ki</a:t>
            </a:r>
            <a:r>
              <a:rPr sz="3200" spc="-13">
                <a:solidFill>
                  <a:srgbClr val="404040"/>
                </a:solidFill>
                <a:latin typeface="Arial"/>
                <a:cs typeface="Arial"/>
              </a:rPr>
              <a:t>n</a:t>
            </a:r>
            <a:r>
              <a:rPr sz="3200">
                <a:solidFill>
                  <a:srgbClr val="404040"/>
                </a:solidFill>
                <a:latin typeface="Arial"/>
                <a:cs typeface="Arial"/>
              </a:rPr>
              <a:t>d, hosti</a:t>
            </a:r>
            <a:r>
              <a:rPr sz="3200" spc="-13">
                <a:solidFill>
                  <a:srgbClr val="404040"/>
                </a:solidFill>
                <a:latin typeface="Arial"/>
                <a:cs typeface="Arial"/>
              </a:rPr>
              <a:t>l</a:t>
            </a:r>
            <a:r>
              <a:rPr sz="3200">
                <a:solidFill>
                  <a:srgbClr val="404040"/>
                </a:solidFill>
                <a:latin typeface="Arial"/>
                <a:cs typeface="Arial"/>
              </a:rPr>
              <a:t>e,</a:t>
            </a:r>
            <a:r>
              <a:rPr sz="3200" spc="20">
                <a:solidFill>
                  <a:srgbClr val="404040"/>
                </a:solidFill>
                <a:latin typeface="Arial"/>
                <a:cs typeface="Arial"/>
              </a:rPr>
              <a:t> </a:t>
            </a:r>
            <a:r>
              <a:rPr sz="3200">
                <a:solidFill>
                  <a:srgbClr val="404040"/>
                </a:solidFill>
                <a:latin typeface="Arial"/>
                <a:cs typeface="Arial"/>
              </a:rPr>
              <a:t>creep</a:t>
            </a:r>
            <a:r>
              <a:rPr sz="3200" spc="-247">
                <a:solidFill>
                  <a:srgbClr val="404040"/>
                </a:solidFill>
                <a:latin typeface="Arial"/>
                <a:cs typeface="Arial"/>
              </a:rPr>
              <a:t>y</a:t>
            </a:r>
            <a:r>
              <a:rPr sz="3200">
                <a:solidFill>
                  <a:srgbClr val="404040"/>
                </a:solidFill>
                <a:latin typeface="Arial"/>
                <a:cs typeface="Arial"/>
              </a:rPr>
              <a:t>, competent) b</a:t>
            </a:r>
            <a:r>
              <a:rPr sz="3200" spc="-13">
                <a:solidFill>
                  <a:srgbClr val="404040"/>
                </a:solidFill>
                <a:latin typeface="Arial"/>
                <a:cs typeface="Arial"/>
              </a:rPr>
              <a:t>a</a:t>
            </a:r>
            <a:r>
              <a:rPr sz="3200">
                <a:solidFill>
                  <a:srgbClr val="404040"/>
                </a:solidFill>
                <a:latin typeface="Arial"/>
                <a:cs typeface="Arial"/>
              </a:rPr>
              <a:t>sed</a:t>
            </a:r>
            <a:r>
              <a:rPr sz="3200" spc="7">
                <a:solidFill>
                  <a:srgbClr val="404040"/>
                </a:solidFill>
                <a:latin typeface="Arial"/>
                <a:cs typeface="Arial"/>
              </a:rPr>
              <a:t> </a:t>
            </a:r>
            <a:r>
              <a:rPr sz="3200">
                <a:solidFill>
                  <a:srgbClr val="404040"/>
                </a:solidFill>
                <a:latin typeface="Arial"/>
                <a:cs typeface="Arial"/>
              </a:rPr>
              <a:t>on</a:t>
            </a:r>
            <a:r>
              <a:rPr sz="3200" spc="-13">
                <a:solidFill>
                  <a:srgbClr val="404040"/>
                </a:solidFill>
                <a:latin typeface="Arial"/>
                <a:cs typeface="Arial"/>
              </a:rPr>
              <a:t> </a:t>
            </a:r>
            <a:r>
              <a:rPr sz="3200">
                <a:solidFill>
                  <a:srgbClr val="404040"/>
                </a:solidFill>
                <a:latin typeface="Arial"/>
                <a:cs typeface="Arial"/>
              </a:rPr>
              <a:t>“micro”</a:t>
            </a:r>
            <a:r>
              <a:rPr sz="3200" spc="-13">
                <a:solidFill>
                  <a:srgbClr val="404040"/>
                </a:solidFill>
                <a:latin typeface="Arial"/>
                <a:cs typeface="Arial"/>
              </a:rPr>
              <a:t> </a:t>
            </a:r>
            <a:r>
              <a:rPr sz="3200">
                <a:solidFill>
                  <a:srgbClr val="404040"/>
                </a:solidFill>
                <a:latin typeface="Arial"/>
                <a:cs typeface="Arial"/>
              </a:rPr>
              <a:t>tra</a:t>
            </a:r>
            <a:r>
              <a:rPr sz="3200" spc="-13">
                <a:solidFill>
                  <a:srgbClr val="404040"/>
                </a:solidFill>
                <a:latin typeface="Arial"/>
                <a:cs typeface="Arial"/>
              </a:rPr>
              <a:t>i</a:t>
            </a:r>
            <a:r>
              <a:rPr sz="3200">
                <a:solidFill>
                  <a:srgbClr val="404040"/>
                </a:solidFill>
                <a:latin typeface="Arial"/>
                <a:cs typeface="Arial"/>
              </a:rPr>
              <a:t>ts (s</a:t>
            </a:r>
            <a:r>
              <a:rPr sz="3200" spc="7">
                <a:solidFill>
                  <a:srgbClr val="404040"/>
                </a:solidFill>
                <a:latin typeface="Arial"/>
                <a:cs typeface="Arial"/>
              </a:rPr>
              <a:t>m</a:t>
            </a:r>
            <a:r>
              <a:rPr sz="3200">
                <a:solidFill>
                  <a:srgbClr val="404040"/>
                </a:solidFill>
                <a:latin typeface="Arial"/>
                <a:cs typeface="Arial"/>
              </a:rPr>
              <a:t>i</a:t>
            </a:r>
            <a:r>
              <a:rPr sz="3200" spc="-13">
                <a:solidFill>
                  <a:srgbClr val="404040"/>
                </a:solidFill>
                <a:latin typeface="Arial"/>
                <a:cs typeface="Arial"/>
              </a:rPr>
              <a:t>l</a:t>
            </a:r>
            <a:r>
              <a:rPr sz="3200">
                <a:solidFill>
                  <a:srgbClr val="404040"/>
                </a:solidFill>
                <a:latin typeface="Arial"/>
                <a:cs typeface="Arial"/>
              </a:rPr>
              <a:t>i</a:t>
            </a:r>
            <a:r>
              <a:rPr sz="3200" spc="-13">
                <a:solidFill>
                  <a:srgbClr val="404040"/>
                </a:solidFill>
                <a:latin typeface="Arial"/>
                <a:cs typeface="Arial"/>
              </a:rPr>
              <a:t>n</a:t>
            </a:r>
            <a:r>
              <a:rPr sz="3200">
                <a:solidFill>
                  <a:srgbClr val="404040"/>
                </a:solidFill>
                <a:latin typeface="Arial"/>
                <a:cs typeface="Arial"/>
              </a:rPr>
              <a:t>g,</a:t>
            </a:r>
            <a:r>
              <a:rPr sz="3200" spc="20">
                <a:solidFill>
                  <a:srgbClr val="404040"/>
                </a:solidFill>
                <a:latin typeface="Arial"/>
                <a:cs typeface="Arial"/>
              </a:rPr>
              <a:t> </a:t>
            </a:r>
            <a:r>
              <a:rPr sz="3200">
                <a:solidFill>
                  <a:srgbClr val="404040"/>
                </a:solidFill>
                <a:latin typeface="Arial"/>
                <a:cs typeface="Arial"/>
              </a:rPr>
              <a:t>eye contact,</a:t>
            </a:r>
            <a:r>
              <a:rPr sz="3200" spc="-20">
                <a:solidFill>
                  <a:srgbClr val="404040"/>
                </a:solidFill>
                <a:latin typeface="Arial"/>
                <a:cs typeface="Arial"/>
              </a:rPr>
              <a:t> </a:t>
            </a:r>
            <a:r>
              <a:rPr sz="3200">
                <a:solidFill>
                  <a:srgbClr val="404040"/>
                </a:solidFill>
                <a:latin typeface="Arial"/>
                <a:cs typeface="Arial"/>
              </a:rPr>
              <a:t>op</a:t>
            </a:r>
            <a:r>
              <a:rPr sz="3200" spc="-13">
                <a:solidFill>
                  <a:srgbClr val="404040"/>
                </a:solidFill>
                <a:latin typeface="Arial"/>
                <a:cs typeface="Arial"/>
              </a:rPr>
              <a:t>e</a:t>
            </a:r>
            <a:r>
              <a:rPr sz="3200" spc="7">
                <a:solidFill>
                  <a:srgbClr val="404040"/>
                </a:solidFill>
                <a:latin typeface="Arial"/>
                <a:cs typeface="Arial"/>
              </a:rPr>
              <a:t>n</a:t>
            </a:r>
            <a:r>
              <a:rPr sz="3200">
                <a:solidFill>
                  <a:srgbClr val="404040"/>
                </a:solidFill>
                <a:latin typeface="Arial"/>
                <a:cs typeface="Arial"/>
              </a:rPr>
              <a:t>- ha</a:t>
            </a:r>
            <a:r>
              <a:rPr sz="3200" spc="-13">
                <a:solidFill>
                  <a:srgbClr val="404040"/>
                </a:solidFill>
                <a:latin typeface="Arial"/>
                <a:cs typeface="Arial"/>
              </a:rPr>
              <a:t>n</a:t>
            </a:r>
            <a:r>
              <a:rPr sz="3200">
                <a:solidFill>
                  <a:srgbClr val="404040"/>
                </a:solidFill>
                <a:latin typeface="Arial"/>
                <a:cs typeface="Arial"/>
              </a:rPr>
              <a:t>ded</a:t>
            </a:r>
            <a:r>
              <a:rPr sz="3200" spc="20">
                <a:solidFill>
                  <a:srgbClr val="404040"/>
                </a:solidFill>
                <a:latin typeface="Arial"/>
                <a:cs typeface="Arial"/>
              </a:rPr>
              <a:t> </a:t>
            </a:r>
            <a:r>
              <a:rPr sz="3200">
                <a:solidFill>
                  <a:srgbClr val="404040"/>
                </a:solidFill>
                <a:latin typeface="Arial"/>
                <a:cs typeface="Arial"/>
              </a:rPr>
              <a:t>gestures, fidg</a:t>
            </a:r>
            <a:r>
              <a:rPr sz="3200" spc="-13">
                <a:solidFill>
                  <a:srgbClr val="404040"/>
                </a:solidFill>
                <a:latin typeface="Arial"/>
                <a:cs typeface="Arial"/>
              </a:rPr>
              <a:t>e</a:t>
            </a:r>
            <a:r>
              <a:rPr sz="3200">
                <a:solidFill>
                  <a:srgbClr val="404040"/>
                </a:solidFill>
                <a:latin typeface="Arial"/>
                <a:cs typeface="Arial"/>
              </a:rPr>
              <a:t>ting, sti</a:t>
            </a:r>
            <a:r>
              <a:rPr sz="3200" spc="-67">
                <a:solidFill>
                  <a:srgbClr val="404040"/>
                </a:solidFill>
                <a:latin typeface="Arial"/>
                <a:cs typeface="Arial"/>
              </a:rPr>
              <a:t>f</a:t>
            </a:r>
            <a:r>
              <a:rPr sz="3200">
                <a:solidFill>
                  <a:srgbClr val="404040"/>
                </a:solidFill>
                <a:latin typeface="Arial"/>
                <a:cs typeface="Arial"/>
              </a:rPr>
              <a:t>f</a:t>
            </a:r>
            <a:r>
              <a:rPr sz="3200" spc="-27">
                <a:solidFill>
                  <a:srgbClr val="404040"/>
                </a:solidFill>
                <a:latin typeface="Arial"/>
                <a:cs typeface="Arial"/>
              </a:rPr>
              <a:t> </a:t>
            </a:r>
            <a:r>
              <a:rPr sz="3200">
                <a:solidFill>
                  <a:srgbClr val="404040"/>
                </a:solidFill>
                <a:latin typeface="Arial"/>
                <a:cs typeface="Arial"/>
              </a:rPr>
              <a:t>p</a:t>
            </a:r>
            <a:r>
              <a:rPr sz="3200" spc="-13">
                <a:solidFill>
                  <a:srgbClr val="404040"/>
                </a:solidFill>
                <a:latin typeface="Arial"/>
                <a:cs typeface="Arial"/>
              </a:rPr>
              <a:t>o</a:t>
            </a:r>
            <a:r>
              <a:rPr sz="3200">
                <a:solidFill>
                  <a:srgbClr val="404040"/>
                </a:solidFill>
                <a:latin typeface="Arial"/>
                <a:cs typeface="Arial"/>
              </a:rPr>
              <a:t>sture, fac</a:t>
            </a:r>
            <a:r>
              <a:rPr sz="3200" spc="-13">
                <a:solidFill>
                  <a:srgbClr val="404040"/>
                </a:solidFill>
                <a:latin typeface="Arial"/>
                <a:cs typeface="Arial"/>
              </a:rPr>
              <a:t>i</a:t>
            </a:r>
            <a:r>
              <a:rPr sz="3200">
                <a:solidFill>
                  <a:srgbClr val="404040"/>
                </a:solidFill>
                <a:latin typeface="Arial"/>
                <a:cs typeface="Arial"/>
              </a:rPr>
              <a:t>ng</a:t>
            </a:r>
            <a:r>
              <a:rPr sz="3200" spc="7">
                <a:solidFill>
                  <a:srgbClr val="404040"/>
                </a:solidFill>
                <a:latin typeface="Arial"/>
                <a:cs typeface="Arial"/>
              </a:rPr>
              <a:t> </a:t>
            </a:r>
            <a:r>
              <a:rPr sz="3200">
                <a:solidFill>
                  <a:srgbClr val="404040"/>
                </a:solidFill>
                <a:latin typeface="Arial"/>
                <a:cs typeface="Arial"/>
              </a:rPr>
              <a:t>a</a:t>
            </a:r>
            <a:r>
              <a:rPr sz="3200" spc="-13">
                <a:solidFill>
                  <a:srgbClr val="404040"/>
                </a:solidFill>
                <a:latin typeface="Arial"/>
                <a:cs typeface="Arial"/>
              </a:rPr>
              <a:t>n</a:t>
            </a:r>
            <a:r>
              <a:rPr sz="3200">
                <a:solidFill>
                  <a:srgbClr val="404040"/>
                </a:solidFill>
                <a:latin typeface="Arial"/>
                <a:cs typeface="Arial"/>
              </a:rPr>
              <a:t>other directi</a:t>
            </a:r>
            <a:r>
              <a:rPr sz="3200" spc="-13">
                <a:solidFill>
                  <a:srgbClr val="404040"/>
                </a:solidFill>
                <a:latin typeface="Arial"/>
                <a:cs typeface="Arial"/>
              </a:rPr>
              <a:t>o</a:t>
            </a:r>
            <a:r>
              <a:rPr sz="3200">
                <a:solidFill>
                  <a:srgbClr val="404040"/>
                </a:solidFill>
                <a:latin typeface="Arial"/>
                <a:cs typeface="Arial"/>
              </a:rPr>
              <a:t>n)</a:t>
            </a:r>
            <a:endParaRPr sz="3200">
              <a:solidFill>
                <a:srgbClr val="000000"/>
              </a:solidFill>
              <a:latin typeface="Arial"/>
              <a:cs typeface="Arial"/>
            </a:endParaRPr>
          </a:p>
          <a:p>
            <a:pPr marL="474121" marR="6773" indent="-457189" defTabSz="1219170">
              <a:lnSpc>
                <a:spcPct val="80000"/>
              </a:lnSpc>
              <a:spcBef>
                <a:spcPts val="767"/>
              </a:spcBef>
              <a:buClr>
                <a:srgbClr val="404040"/>
              </a:buClr>
              <a:buFont typeface="Arial"/>
              <a:buChar char="•"/>
              <a:tabLst>
                <a:tab pos="474121" algn="l"/>
              </a:tabLst>
            </a:pPr>
            <a:r>
              <a:rPr sz="3200">
                <a:solidFill>
                  <a:srgbClr val="404040"/>
                </a:solidFill>
                <a:latin typeface="Arial"/>
                <a:cs typeface="Arial"/>
              </a:rPr>
              <a:t>What</a:t>
            </a:r>
            <a:r>
              <a:rPr sz="3200" spc="-7">
                <a:solidFill>
                  <a:srgbClr val="404040"/>
                </a:solidFill>
                <a:latin typeface="Arial"/>
                <a:cs typeface="Arial"/>
              </a:rPr>
              <a:t> </a:t>
            </a:r>
            <a:r>
              <a:rPr sz="3200">
                <a:solidFill>
                  <a:srgbClr val="404040"/>
                </a:solidFill>
                <a:latin typeface="Arial"/>
                <a:cs typeface="Arial"/>
              </a:rPr>
              <a:t>is macro</a:t>
            </a:r>
            <a:r>
              <a:rPr sz="3200" spc="-13">
                <a:solidFill>
                  <a:srgbClr val="404040"/>
                </a:solidFill>
                <a:latin typeface="Arial"/>
                <a:cs typeface="Arial"/>
              </a:rPr>
              <a:t> </a:t>
            </a:r>
            <a:r>
              <a:rPr sz="3200">
                <a:solidFill>
                  <a:srgbClr val="404040"/>
                </a:solidFill>
                <a:latin typeface="Arial"/>
                <a:cs typeface="Arial"/>
              </a:rPr>
              <a:t>impression</a:t>
            </a:r>
            <a:r>
              <a:rPr sz="3200" spc="20">
                <a:solidFill>
                  <a:srgbClr val="404040"/>
                </a:solidFill>
                <a:latin typeface="Arial"/>
                <a:cs typeface="Arial"/>
              </a:rPr>
              <a:t> </a:t>
            </a:r>
            <a:r>
              <a:rPr sz="3200">
                <a:solidFill>
                  <a:srgbClr val="404040"/>
                </a:solidFill>
                <a:latin typeface="Arial"/>
                <a:cs typeface="Arial"/>
              </a:rPr>
              <a:t>we are </a:t>
            </a:r>
            <a:r>
              <a:rPr sz="3200" spc="7">
                <a:solidFill>
                  <a:srgbClr val="404040"/>
                </a:solidFill>
                <a:latin typeface="Arial"/>
                <a:cs typeface="Arial"/>
              </a:rPr>
              <a:t>t</a:t>
            </a:r>
            <a:r>
              <a:rPr sz="3200">
                <a:solidFill>
                  <a:srgbClr val="404040"/>
                </a:solidFill>
                <a:latin typeface="Arial"/>
                <a:cs typeface="Arial"/>
              </a:rPr>
              <a:t>rying to</a:t>
            </a:r>
            <a:r>
              <a:rPr sz="3200" spc="-27">
                <a:solidFill>
                  <a:srgbClr val="404040"/>
                </a:solidFill>
                <a:latin typeface="Arial"/>
                <a:cs typeface="Arial"/>
              </a:rPr>
              <a:t> </a:t>
            </a:r>
            <a:r>
              <a:rPr sz="3200">
                <a:solidFill>
                  <a:srgbClr val="404040"/>
                </a:solidFill>
                <a:latin typeface="Arial"/>
                <a:cs typeface="Arial"/>
              </a:rPr>
              <a:t>commun</a:t>
            </a:r>
            <a:r>
              <a:rPr sz="3200" spc="-13">
                <a:solidFill>
                  <a:srgbClr val="404040"/>
                </a:solidFill>
                <a:latin typeface="Arial"/>
                <a:cs typeface="Arial"/>
              </a:rPr>
              <a:t>i</a:t>
            </a:r>
            <a:r>
              <a:rPr sz="3200">
                <a:solidFill>
                  <a:srgbClr val="404040"/>
                </a:solidFill>
                <a:latin typeface="Arial"/>
                <a:cs typeface="Arial"/>
              </a:rPr>
              <a:t>cate</a:t>
            </a:r>
            <a:r>
              <a:rPr sz="3200" spc="13">
                <a:solidFill>
                  <a:srgbClr val="404040"/>
                </a:solidFill>
                <a:latin typeface="Arial"/>
                <a:cs typeface="Arial"/>
              </a:rPr>
              <a:t> </a:t>
            </a:r>
            <a:r>
              <a:rPr sz="3200">
                <a:solidFill>
                  <a:srgbClr val="404040"/>
                </a:solidFill>
                <a:latin typeface="Arial"/>
                <a:cs typeface="Arial"/>
              </a:rPr>
              <a:t>and w</a:t>
            </a:r>
            <a:r>
              <a:rPr sz="3200" spc="-13">
                <a:solidFill>
                  <a:srgbClr val="404040"/>
                </a:solidFill>
                <a:latin typeface="Arial"/>
                <a:cs typeface="Arial"/>
              </a:rPr>
              <a:t>h</a:t>
            </a:r>
            <a:r>
              <a:rPr sz="3200">
                <a:solidFill>
                  <a:srgbClr val="404040"/>
                </a:solidFill>
                <a:latin typeface="Arial"/>
                <a:cs typeface="Arial"/>
              </a:rPr>
              <a:t>at are non</a:t>
            </a:r>
            <a:r>
              <a:rPr sz="3200" spc="-13">
                <a:solidFill>
                  <a:srgbClr val="404040"/>
                </a:solidFill>
                <a:latin typeface="Arial"/>
                <a:cs typeface="Arial"/>
              </a:rPr>
              <a:t>v</a:t>
            </a:r>
            <a:r>
              <a:rPr sz="3200">
                <a:solidFill>
                  <a:srgbClr val="404040"/>
                </a:solidFill>
                <a:latin typeface="Arial"/>
                <a:cs typeface="Arial"/>
              </a:rPr>
              <a:t>erbal</a:t>
            </a:r>
            <a:r>
              <a:rPr sz="3200" spc="20">
                <a:solidFill>
                  <a:srgbClr val="404040"/>
                </a:solidFill>
                <a:latin typeface="Arial"/>
                <a:cs typeface="Arial"/>
              </a:rPr>
              <a:t> </a:t>
            </a:r>
            <a:r>
              <a:rPr sz="3200">
                <a:solidFill>
                  <a:srgbClr val="404040"/>
                </a:solidFill>
                <a:latin typeface="Arial"/>
                <a:cs typeface="Arial"/>
              </a:rPr>
              <a:t>micro cu</a:t>
            </a:r>
            <a:r>
              <a:rPr sz="3200" spc="-13">
                <a:solidFill>
                  <a:srgbClr val="404040"/>
                </a:solidFill>
                <a:latin typeface="Arial"/>
                <a:cs typeface="Arial"/>
              </a:rPr>
              <a:t>e</a:t>
            </a:r>
            <a:r>
              <a:rPr sz="3200">
                <a:solidFill>
                  <a:srgbClr val="404040"/>
                </a:solidFill>
                <a:latin typeface="Arial"/>
                <a:cs typeface="Arial"/>
              </a:rPr>
              <a:t>s that can</a:t>
            </a:r>
            <a:r>
              <a:rPr sz="3200" spc="-13">
                <a:solidFill>
                  <a:srgbClr val="404040"/>
                </a:solidFill>
                <a:latin typeface="Arial"/>
                <a:cs typeface="Arial"/>
              </a:rPr>
              <a:t> </a:t>
            </a:r>
            <a:r>
              <a:rPr sz="3200">
                <a:solidFill>
                  <a:srgbClr val="404040"/>
                </a:solidFill>
                <a:latin typeface="Arial"/>
                <a:cs typeface="Arial"/>
              </a:rPr>
              <a:t>get us there?</a:t>
            </a:r>
            <a:endParaRPr sz="3200">
              <a:solidFill>
                <a:srgbClr val="000000"/>
              </a:solidFill>
              <a:latin typeface="Arial"/>
              <a:cs typeface="Arial"/>
            </a:endParaRPr>
          </a:p>
        </p:txBody>
      </p:sp>
      <p:sp>
        <p:nvSpPr>
          <p:cNvPr id="4" name="object 4"/>
          <p:cNvSpPr/>
          <p:nvPr/>
        </p:nvSpPr>
        <p:spPr>
          <a:xfrm>
            <a:off x="6807200" y="1397013"/>
            <a:ext cx="5163989" cy="5120639"/>
          </a:xfrm>
          <a:prstGeom prst="rect">
            <a:avLst/>
          </a:prstGeom>
          <a:blipFill>
            <a:blip r:embed="rId3"/>
            <a:srcRect/>
            <a:stretch>
              <a:fillRect/>
            </a:stretch>
          </a:blipFill>
        </p:spPr>
        <p:txBody>
          <a:bodyPr wrap="square" lIns="0" tIns="0" rIns="0" bIns="0" rtlCol="0"/>
          <a:lstStyle/>
          <a:p>
            <a:pPr defTabSz="1219170"/>
            <a:endParaRPr sz="2400">
              <a:solidFill>
                <a:srgbClr val="000000"/>
              </a:solidFill>
              <a:latin typeface="Arial"/>
            </a:endParaRPr>
          </a:p>
        </p:txBody>
      </p:sp>
    </p:spTree>
    <p:extLst>
      <p:ext uri="{BB962C8B-B14F-4D97-AF65-F5344CB8AC3E}">
        <p14:creationId xmlns:p14="http://schemas.microsoft.com/office/powerpoint/2010/main" val="22979647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96699-1A8D-48AD-B972-A1AD96800374}"/>
              </a:ext>
            </a:extLst>
          </p:cNvPr>
          <p:cNvSpPr>
            <a:spLocks noGrp="1"/>
          </p:cNvSpPr>
          <p:nvPr>
            <p:ph type="title"/>
          </p:nvPr>
        </p:nvSpPr>
        <p:spPr>
          <a:xfrm>
            <a:off x="1422400" y="355600"/>
            <a:ext cx="10464800" cy="1143000"/>
          </a:xfrm>
        </p:spPr>
        <p:txBody>
          <a:bodyPr>
            <a:noAutofit/>
          </a:bodyPr>
          <a:lstStyle/>
          <a:p>
            <a:r>
              <a:rPr lang="en-US" sz="4800"/>
              <a:t>How do you structure an interview?</a:t>
            </a:r>
          </a:p>
        </p:txBody>
      </p:sp>
      <p:graphicFrame>
        <p:nvGraphicFramePr>
          <p:cNvPr id="5" name="Content Placeholder 2">
            <a:extLst>
              <a:ext uri="{FF2B5EF4-FFF2-40B4-BE49-F238E27FC236}">
                <a16:creationId xmlns:a16="http://schemas.microsoft.com/office/drawing/2014/main" xmlns="" id="{4C65AEB2-9545-4E0B-841A-42CB038C4D6F}"/>
              </a:ext>
            </a:extLst>
          </p:cNvPr>
          <p:cNvGraphicFramePr>
            <a:graphicFrameLocks noGrp="1"/>
          </p:cNvGraphicFramePr>
          <p:nvPr>
            <p:ph idx="4294967295"/>
          </p:nvPr>
        </p:nvGraphicFramePr>
        <p:xfrm>
          <a:off x="1449917" y="1900768"/>
          <a:ext cx="9726083" cy="4169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6027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27" y="279401"/>
            <a:ext cx="11304556" cy="842963"/>
          </a:xfrm>
        </p:spPr>
        <p:txBody>
          <a:bodyPr>
            <a:normAutofit fontScale="90000"/>
          </a:bodyPr>
          <a:lstStyle/>
          <a:p>
            <a:r>
              <a:rPr lang="en-US" b="1">
                <a:latin typeface="+mn-lt"/>
              </a:rPr>
              <a:t>Boundaries with Advisors </a:t>
            </a:r>
            <a:br>
              <a:rPr lang="en-US" b="1">
                <a:latin typeface="+mn-lt"/>
              </a:rPr>
            </a:br>
            <a:r>
              <a:rPr lang="en-US" b="1">
                <a:latin typeface="+mn-lt"/>
              </a:rPr>
              <a:t>(Especially Attorneys)</a:t>
            </a:r>
          </a:p>
        </p:txBody>
      </p:sp>
      <p:pic>
        <p:nvPicPr>
          <p:cNvPr id="6" name="Content Placeholder 5"/>
          <p:cNvPicPr>
            <a:picLocks noGrp="1" noChangeAspect="1"/>
          </p:cNvPicPr>
          <p:nvPr>
            <p:ph sz="half" idx="1"/>
          </p:nvPr>
        </p:nvPicPr>
        <p:blipFill>
          <a:blip r:embed="rId3"/>
          <a:srcRect/>
          <a:stretch>
            <a:fillRect/>
          </a:stretch>
        </p:blipFill>
        <p:spPr>
          <a:xfrm>
            <a:off x="508000" y="1600200"/>
            <a:ext cx="4480560" cy="4480560"/>
          </a:xfrm>
        </p:spPr>
      </p:pic>
      <p:sp>
        <p:nvSpPr>
          <p:cNvPr id="5" name="Content Placeholder 4"/>
          <p:cNvSpPr>
            <a:spLocks noGrp="1"/>
          </p:cNvSpPr>
          <p:nvPr>
            <p:ph sz="half" idx="2"/>
          </p:nvPr>
        </p:nvSpPr>
        <p:spPr>
          <a:xfrm>
            <a:off x="4988560" y="1719261"/>
            <a:ext cx="6615000" cy="4351339"/>
          </a:xfrm>
        </p:spPr>
        <p:txBody>
          <a:bodyPr>
            <a:normAutofit/>
          </a:bodyPr>
          <a:lstStyle/>
          <a:p>
            <a:r>
              <a:rPr lang="en-US"/>
              <a:t>Why is this important? Follow policy and equity?</a:t>
            </a:r>
          </a:p>
          <a:p>
            <a:r>
              <a:rPr lang="en-US"/>
              <a:t>How do we manage attorneys who will not be quiet?</a:t>
            </a:r>
          </a:p>
          <a:p>
            <a:r>
              <a:rPr lang="en-US"/>
              <a:t>Empowered to pull the plug.</a:t>
            </a:r>
          </a:p>
        </p:txBody>
      </p:sp>
    </p:spTree>
    <p:extLst>
      <p:ext uri="{BB962C8B-B14F-4D97-AF65-F5344CB8AC3E}">
        <p14:creationId xmlns:p14="http://schemas.microsoft.com/office/powerpoint/2010/main" val="23605208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7"/>
            <a:ext cx="11684000" cy="1143000"/>
          </a:xfrm>
        </p:spPr>
        <p:txBody>
          <a:bodyPr>
            <a:normAutofit fontScale="90000"/>
          </a:bodyPr>
          <a:lstStyle/>
          <a:p>
            <a:r>
              <a:rPr lang="en-US" b="1"/>
              <a:t>Super Important Aspect of Interviews</a:t>
            </a:r>
          </a:p>
        </p:txBody>
      </p:sp>
      <p:pic>
        <p:nvPicPr>
          <p:cNvPr id="3074" name="Picture 2"/>
          <p:cNvPicPr>
            <a:picLocks noGrp="1" noChangeAspect="1" noChangeArrowheads="1"/>
          </p:cNvPicPr>
          <p:nvPr>
            <p:ph idx="1"/>
          </p:nvPr>
        </p:nvPicPr>
        <p:blipFill>
          <a:blip r:embed="rId2"/>
          <a:srcRect l="1015" r="1568"/>
          <a:stretch>
            <a:fillRect/>
          </a:stretch>
        </p:blipFill>
        <p:spPr>
          <a:xfrm>
            <a:off x="3131898" y="1600209"/>
            <a:ext cx="5834319" cy="452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9258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743F8-B1D5-4145-9A41-C518A652E8E1}"/>
              </a:ext>
            </a:extLst>
          </p:cNvPr>
          <p:cNvSpPr>
            <a:spLocks noGrp="1"/>
          </p:cNvSpPr>
          <p:nvPr>
            <p:ph type="ctrTitle"/>
          </p:nvPr>
        </p:nvSpPr>
        <p:spPr>
          <a:xfrm>
            <a:off x="4680374" y="2094653"/>
            <a:ext cx="7046976" cy="2350896"/>
          </a:xfrm>
        </p:spPr>
        <p:txBody>
          <a:bodyPr>
            <a:normAutofit/>
          </a:bodyPr>
          <a:lstStyle/>
          <a:p>
            <a:r>
              <a:rPr lang="en-US"/>
              <a:t>Hearings</a:t>
            </a:r>
          </a:p>
        </p:txBody>
      </p:sp>
    </p:spTree>
    <p:extLst>
      <p:ext uri="{BB962C8B-B14F-4D97-AF65-F5344CB8AC3E}">
        <p14:creationId xmlns:p14="http://schemas.microsoft.com/office/powerpoint/2010/main" val="1291611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C382BA-4018-467B-ABC9-6D4E5172DF6B}"/>
              </a:ext>
            </a:extLst>
          </p:cNvPr>
          <p:cNvSpPr>
            <a:spLocks noGrp="1"/>
          </p:cNvSpPr>
          <p:nvPr>
            <p:ph type="title"/>
          </p:nvPr>
        </p:nvSpPr>
        <p:spPr>
          <a:xfrm>
            <a:off x="4064000" y="177800"/>
            <a:ext cx="7518400" cy="833437"/>
          </a:xfrm>
        </p:spPr>
        <p:txBody>
          <a:bodyPr wrap="square" anchor="b">
            <a:normAutofit/>
          </a:bodyPr>
          <a:lstStyle/>
          <a:p>
            <a:pPr>
              <a:lnSpc>
                <a:spcPct val="90000"/>
              </a:lnSpc>
            </a:pPr>
            <a:r>
              <a:rPr lang="en-US" sz="4133" b="1"/>
              <a:t>A String of Musts . . . </a:t>
            </a:r>
          </a:p>
        </p:txBody>
      </p:sp>
      <p:sp>
        <p:nvSpPr>
          <p:cNvPr id="3" name="Content Placeholder 2">
            <a:extLst>
              <a:ext uri="{FF2B5EF4-FFF2-40B4-BE49-F238E27FC236}">
                <a16:creationId xmlns:a16="http://schemas.microsoft.com/office/drawing/2014/main" xmlns="" id="{467E7C8D-B7E1-46F5-8CA3-B88517F696F8}"/>
              </a:ext>
            </a:extLst>
          </p:cNvPr>
          <p:cNvSpPr>
            <a:spLocks noGrp="1"/>
          </p:cNvSpPr>
          <p:nvPr>
            <p:ph idx="1"/>
          </p:nvPr>
        </p:nvSpPr>
        <p:spPr>
          <a:xfrm>
            <a:off x="4092755" y="1193800"/>
            <a:ext cx="8128000" cy="5501256"/>
          </a:xfrm>
        </p:spPr>
        <p:txBody>
          <a:bodyPr wrap="square" anchor="t">
            <a:normAutofit/>
          </a:bodyPr>
          <a:lstStyle/>
          <a:p>
            <a:pPr>
              <a:lnSpc>
                <a:spcPct val="90000"/>
              </a:lnSpc>
            </a:pPr>
            <a:r>
              <a:rPr lang="en-US"/>
              <a:t>“the recipient’s grievance process </a:t>
            </a:r>
            <a:r>
              <a:rPr lang="en-US" b="1"/>
              <a:t>must</a:t>
            </a:r>
            <a:r>
              <a:rPr lang="en-US"/>
              <a:t> provide for a live hearing.” </a:t>
            </a:r>
          </a:p>
          <a:p>
            <a:pPr>
              <a:lnSpc>
                <a:spcPct val="90000"/>
              </a:lnSpc>
            </a:pPr>
            <a:r>
              <a:rPr lang="en-US"/>
              <a:t>“At the live hearing, the decision-maker(s) </a:t>
            </a:r>
            <a:r>
              <a:rPr lang="en-US" b="1"/>
              <a:t>must</a:t>
            </a:r>
            <a:r>
              <a:rPr lang="en-US"/>
              <a:t> permit each party’s advisor to ask the other party and any witnesses all relevant questions and follow-up questions, including those challenging credibility.”</a:t>
            </a:r>
          </a:p>
          <a:p>
            <a:pPr>
              <a:lnSpc>
                <a:spcPct val="90000"/>
              </a:lnSpc>
            </a:pPr>
            <a:endParaRPr lang="en-US" sz="2000"/>
          </a:p>
        </p:txBody>
      </p:sp>
      <p:pic>
        <p:nvPicPr>
          <p:cNvPr id="6" name="Content Placeholder 5" descr="A person wearing glasses and smiling at the camera&#10;&#10;Description automatically generated">
            <a:extLst>
              <a:ext uri="{FF2B5EF4-FFF2-40B4-BE49-F238E27FC236}">
                <a16:creationId xmlns:a16="http://schemas.microsoft.com/office/drawing/2014/main" xmlns="" id="{58EF6C73-558F-4819-99A8-E4254A3B983D}"/>
              </a:ext>
            </a:extLst>
          </p:cNvPr>
          <p:cNvPicPr>
            <a:picLocks noGrp="1" noChangeAspect="1"/>
          </p:cNvPicPr>
          <p:nvPr>
            <p:ph type="pic" sz="quarter" idx="16"/>
          </p:nvPr>
        </p:nvPicPr>
        <p:blipFill>
          <a:blip r:embed="rId2"/>
          <a:srcRect l="24888" r="22891" b="2"/>
          <a:stretch>
            <a:fillRect/>
          </a:stretch>
        </p:blipFill>
        <p:spPr>
          <a:xfrm>
            <a:off x="27" y="13"/>
            <a:ext cx="3581373" cy="6857987"/>
          </a:xfrm>
          <a:noFill/>
        </p:spPr>
      </p:pic>
    </p:spTree>
    <p:extLst>
      <p:ext uri="{BB962C8B-B14F-4D97-AF65-F5344CB8AC3E}">
        <p14:creationId xmlns:p14="http://schemas.microsoft.com/office/powerpoint/2010/main" val="1133082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9106D99-14B1-452D-84F8-2D7C9C82CEAA}"/>
              </a:ext>
            </a:extLst>
          </p:cNvPr>
          <p:cNvSpPr>
            <a:spLocks noGrp="1"/>
          </p:cNvSpPr>
          <p:nvPr>
            <p:ph type="title"/>
          </p:nvPr>
        </p:nvSpPr>
        <p:spPr/>
        <p:txBody>
          <a:bodyPr/>
          <a:lstStyle/>
          <a:p>
            <a:r>
              <a:rPr lang="en-US" b="1"/>
              <a:t>Regs Rule 5 of Investigations</a:t>
            </a:r>
          </a:p>
        </p:txBody>
      </p:sp>
      <p:pic>
        <p:nvPicPr>
          <p:cNvPr id="2" name="Content Placeholder 1">
            <a:extLst>
              <a:ext uri="{FF2B5EF4-FFF2-40B4-BE49-F238E27FC236}">
                <a16:creationId xmlns:a16="http://schemas.microsoft.com/office/drawing/2014/main" xmlns="" id="{15729555-1B18-4FB8-995B-ACBC7FD8D9F0}"/>
              </a:ext>
            </a:extLst>
          </p:cNvPr>
          <p:cNvPicPr>
            <a:picLocks noGrp="1" noChangeAspect="1"/>
          </p:cNvPicPr>
          <p:nvPr>
            <p:ph sz="half" idx="2"/>
          </p:nvPr>
        </p:nvPicPr>
        <p:blipFill>
          <a:blip r:embed="rId3"/>
          <a:srcRect/>
          <a:stretch>
            <a:fillRect/>
          </a:stretch>
        </p:blipFill>
        <p:spPr>
          <a:xfrm>
            <a:off x="6557993" y="1600202"/>
            <a:ext cx="5024409" cy="3962399"/>
          </a:xfrm>
          <a:prstGeom prst="rect">
            <a:avLst/>
          </a:prstGeom>
        </p:spPr>
      </p:pic>
      <p:sp>
        <p:nvSpPr>
          <p:cNvPr id="6" name="Rectangle 5">
            <a:extLst>
              <a:ext uri="{FF2B5EF4-FFF2-40B4-BE49-F238E27FC236}">
                <a16:creationId xmlns:a16="http://schemas.microsoft.com/office/drawing/2014/main" xmlns="" id="{CC619645-7028-4D93-8E23-40CC1E71F893}"/>
              </a:ext>
            </a:extLst>
          </p:cNvPr>
          <p:cNvSpPr/>
          <p:nvPr/>
        </p:nvSpPr>
        <p:spPr>
          <a:xfrm>
            <a:off x="304800" y="1368902"/>
            <a:ext cx="6096000" cy="4976619"/>
          </a:xfrm>
          <a:prstGeom prst="rect">
            <a:avLst/>
          </a:prstGeom>
        </p:spPr>
        <p:txBody>
          <a:bodyPr>
            <a:spAutoFit/>
          </a:bodyPr>
          <a:lstStyle/>
          <a:p>
            <a:pPr defTabSz="1219170">
              <a:defRPr/>
            </a:pPr>
            <a:r>
              <a:rPr lang="en-US" sz="2267">
                <a:solidFill>
                  <a:srgbClr val="000000"/>
                </a:solidFill>
                <a:latin typeface="Arial"/>
              </a:rPr>
              <a:t>“Provide the parties with the same opportunities to have others present during any grievance proceeding, including the opportunity to be accompanied to any related meeting or proceeding by the advisor of their choice, who may be, but is not required to be, an attorney, and </a:t>
            </a:r>
            <a:r>
              <a:rPr lang="en-US" sz="2267" b="1" u="sng">
                <a:solidFill>
                  <a:srgbClr val="000000"/>
                </a:solidFill>
                <a:latin typeface="Arial"/>
              </a:rPr>
              <a:t>not limit the choice or presence of advisor </a:t>
            </a:r>
            <a:r>
              <a:rPr lang="en-US" sz="2267">
                <a:solidFill>
                  <a:srgbClr val="000000"/>
                </a:solidFill>
                <a:latin typeface="Arial"/>
              </a:rPr>
              <a:t>for either the complainant or respondent in any meeting or grievance proceeding; </a:t>
            </a:r>
            <a:r>
              <a:rPr lang="en-US" sz="2267" b="1">
                <a:solidFill>
                  <a:srgbClr val="000000"/>
                </a:solidFill>
                <a:latin typeface="Arial"/>
              </a:rPr>
              <a:t>however</a:t>
            </a:r>
            <a:r>
              <a:rPr lang="en-US" sz="2267">
                <a:solidFill>
                  <a:srgbClr val="000000"/>
                </a:solidFill>
                <a:latin typeface="Arial"/>
              </a:rPr>
              <a:t>, the recipient may establish restrictions regarding the extent to which the advisor may participate in the proceedings, as long as the restrictions apply equally to both parties.”</a:t>
            </a:r>
          </a:p>
        </p:txBody>
      </p:sp>
    </p:spTree>
    <p:extLst>
      <p:ext uri="{BB962C8B-B14F-4D97-AF65-F5344CB8AC3E}">
        <p14:creationId xmlns:p14="http://schemas.microsoft.com/office/powerpoint/2010/main" val="35171160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C382BA-4018-467B-ABC9-6D4E5172DF6B}"/>
              </a:ext>
            </a:extLst>
          </p:cNvPr>
          <p:cNvSpPr>
            <a:spLocks noGrp="1"/>
          </p:cNvSpPr>
          <p:nvPr>
            <p:ph type="title"/>
          </p:nvPr>
        </p:nvSpPr>
        <p:spPr>
          <a:xfrm>
            <a:off x="4064000" y="177800"/>
            <a:ext cx="7518400" cy="833437"/>
          </a:xfrm>
        </p:spPr>
        <p:txBody>
          <a:bodyPr wrap="square" anchor="b">
            <a:normAutofit/>
          </a:bodyPr>
          <a:lstStyle/>
          <a:p>
            <a:pPr>
              <a:lnSpc>
                <a:spcPct val="90000"/>
              </a:lnSpc>
            </a:pPr>
            <a:r>
              <a:rPr lang="en-US" sz="4133" b="1"/>
              <a:t>A String of Musts . . . </a:t>
            </a:r>
          </a:p>
        </p:txBody>
      </p:sp>
      <p:sp>
        <p:nvSpPr>
          <p:cNvPr id="3" name="Content Placeholder 2">
            <a:extLst>
              <a:ext uri="{FF2B5EF4-FFF2-40B4-BE49-F238E27FC236}">
                <a16:creationId xmlns:a16="http://schemas.microsoft.com/office/drawing/2014/main" xmlns="" id="{467E7C8D-B7E1-46F5-8CA3-B88517F696F8}"/>
              </a:ext>
            </a:extLst>
          </p:cNvPr>
          <p:cNvSpPr>
            <a:spLocks noGrp="1"/>
          </p:cNvSpPr>
          <p:nvPr>
            <p:ph idx="1"/>
          </p:nvPr>
        </p:nvSpPr>
        <p:spPr>
          <a:xfrm>
            <a:off x="3860800" y="1193800"/>
            <a:ext cx="8359955" cy="5501256"/>
          </a:xfrm>
        </p:spPr>
        <p:txBody>
          <a:bodyPr wrap="square" anchor="t">
            <a:normAutofit/>
          </a:bodyPr>
          <a:lstStyle/>
          <a:p>
            <a:pPr>
              <a:lnSpc>
                <a:spcPct val="90000"/>
              </a:lnSpc>
            </a:pPr>
            <a:r>
              <a:rPr lang="en-US" sz="3200"/>
              <a:t>“Such cross-examination at the live hearing </a:t>
            </a:r>
            <a:r>
              <a:rPr lang="en-US" sz="3200" b="1"/>
              <a:t>must</a:t>
            </a:r>
            <a:r>
              <a:rPr lang="en-US" sz="3200"/>
              <a:t> be conducted directly, orally, and in real time by the party’s advisor of choice and never by a party personally . . . .”</a:t>
            </a:r>
          </a:p>
          <a:p>
            <a:pPr>
              <a:lnSpc>
                <a:spcPct val="90000"/>
              </a:lnSpc>
            </a:pPr>
            <a:r>
              <a:rPr lang="en-US" sz="3200"/>
              <a:t>“Before a complainant, respondent, or witness answers a cross-examination or other question, the decision-maker(s) </a:t>
            </a:r>
            <a:r>
              <a:rPr lang="en-US" sz="3200" b="1"/>
              <a:t>must</a:t>
            </a:r>
            <a:r>
              <a:rPr lang="en-US" sz="3200"/>
              <a:t> first determine whether the question is relevant and explain any decision to exclude a question as not relevant.” </a:t>
            </a:r>
          </a:p>
          <a:p>
            <a:pPr>
              <a:lnSpc>
                <a:spcPct val="90000"/>
              </a:lnSpc>
            </a:pPr>
            <a:endParaRPr lang="en-US" sz="2000"/>
          </a:p>
        </p:txBody>
      </p:sp>
      <p:pic>
        <p:nvPicPr>
          <p:cNvPr id="6" name="Content Placeholder 5" descr="A person wearing glasses and smiling at the camera&#10;&#10;Description automatically generated">
            <a:extLst>
              <a:ext uri="{FF2B5EF4-FFF2-40B4-BE49-F238E27FC236}">
                <a16:creationId xmlns:a16="http://schemas.microsoft.com/office/drawing/2014/main" xmlns="" id="{58EF6C73-558F-4819-99A8-E4254A3B983D}"/>
              </a:ext>
            </a:extLst>
          </p:cNvPr>
          <p:cNvPicPr>
            <a:picLocks noGrp="1" noChangeAspect="1"/>
          </p:cNvPicPr>
          <p:nvPr>
            <p:ph type="pic" sz="quarter" idx="16"/>
          </p:nvPr>
        </p:nvPicPr>
        <p:blipFill>
          <a:blip r:embed="rId2"/>
          <a:srcRect l="24888" r="22891" b="2"/>
          <a:stretch>
            <a:fillRect/>
          </a:stretch>
        </p:blipFill>
        <p:spPr>
          <a:xfrm>
            <a:off x="27" y="13"/>
            <a:ext cx="3581373" cy="6857987"/>
          </a:xfrm>
          <a:noFill/>
        </p:spPr>
      </p:pic>
    </p:spTree>
    <p:extLst>
      <p:ext uri="{BB962C8B-B14F-4D97-AF65-F5344CB8AC3E}">
        <p14:creationId xmlns:p14="http://schemas.microsoft.com/office/powerpoint/2010/main" val="15788551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89430-062D-4E05-B858-F14320C87F3F}"/>
              </a:ext>
            </a:extLst>
          </p:cNvPr>
          <p:cNvSpPr>
            <a:spLocks noGrp="1"/>
          </p:cNvSpPr>
          <p:nvPr>
            <p:ph type="title"/>
          </p:nvPr>
        </p:nvSpPr>
        <p:spPr>
          <a:xfrm>
            <a:off x="4071501" y="76200"/>
            <a:ext cx="7518400" cy="1143000"/>
          </a:xfrm>
        </p:spPr>
        <p:txBody>
          <a:bodyPr wrap="square" anchor="b">
            <a:normAutofit/>
          </a:bodyPr>
          <a:lstStyle/>
          <a:p>
            <a:pPr>
              <a:lnSpc>
                <a:spcPct val="90000"/>
              </a:lnSpc>
            </a:pPr>
            <a:r>
              <a:rPr lang="en-US" sz="4133" b="1"/>
              <a:t>What The Regulations Say…</a:t>
            </a:r>
            <a:endParaRPr lang="en-US" sz="4133"/>
          </a:p>
        </p:txBody>
      </p:sp>
      <p:sp>
        <p:nvSpPr>
          <p:cNvPr id="3" name="Content Placeholder 2">
            <a:extLst>
              <a:ext uri="{FF2B5EF4-FFF2-40B4-BE49-F238E27FC236}">
                <a16:creationId xmlns:a16="http://schemas.microsoft.com/office/drawing/2014/main" xmlns="" id="{8741E466-FCD8-4B70-AF78-50FAB75D90AA}"/>
              </a:ext>
            </a:extLst>
          </p:cNvPr>
          <p:cNvSpPr>
            <a:spLocks noGrp="1"/>
          </p:cNvSpPr>
          <p:nvPr>
            <p:ph idx="1"/>
          </p:nvPr>
        </p:nvSpPr>
        <p:spPr>
          <a:xfrm>
            <a:off x="3759200" y="1397000"/>
            <a:ext cx="8229600" cy="5080000"/>
          </a:xfrm>
        </p:spPr>
        <p:txBody>
          <a:bodyPr wrap="square" anchor="t">
            <a:normAutofit/>
          </a:bodyPr>
          <a:lstStyle/>
          <a:p>
            <a:pPr>
              <a:lnSpc>
                <a:spcPct val="90000"/>
              </a:lnSpc>
            </a:pPr>
            <a:r>
              <a:rPr lang="en-US" sz="2667"/>
              <a:t>“If a party does not have an advisor present at the live hearing, the recipient must provide without fee or charge to that party, an advisor of the recipient’s choice, who may be, but is not required to be, an attorney, to conduct cross-examination on behalf of that party.” </a:t>
            </a:r>
          </a:p>
          <a:p>
            <a:pPr>
              <a:lnSpc>
                <a:spcPct val="90000"/>
              </a:lnSpc>
            </a:pPr>
            <a:r>
              <a:rPr lang="en-US" sz="2667"/>
              <a:t>“At the request of </a:t>
            </a:r>
            <a:r>
              <a:rPr lang="en-US" sz="2667" b="1"/>
              <a:t>either</a:t>
            </a:r>
            <a:r>
              <a:rPr lang="en-US" sz="2667"/>
              <a:t> party, the recipient </a:t>
            </a:r>
            <a:r>
              <a:rPr lang="en-US" sz="2667" b="1"/>
              <a:t>must</a:t>
            </a:r>
            <a:r>
              <a:rPr lang="en-US" sz="2667"/>
              <a:t> provide for the live hearing to occur with the parties located in separate rooms with technology enabling the decision-maker(s) and parties to simultaneously see and hear the party or the witness answering questions.” </a:t>
            </a:r>
          </a:p>
          <a:p>
            <a:pPr>
              <a:lnSpc>
                <a:spcPct val="90000"/>
              </a:lnSpc>
            </a:pPr>
            <a:endParaRPr lang="en-US" sz="2000"/>
          </a:p>
        </p:txBody>
      </p:sp>
      <p:pic>
        <p:nvPicPr>
          <p:cNvPr id="6" name="Content Placeholder 5" descr="A person wearing glasses and smiling at the camera&#10;&#10;Description automatically generated">
            <a:extLst>
              <a:ext uri="{FF2B5EF4-FFF2-40B4-BE49-F238E27FC236}">
                <a16:creationId xmlns:a16="http://schemas.microsoft.com/office/drawing/2014/main" xmlns="" id="{C4F00A1D-F094-4A70-9A2B-B4947B24F930}"/>
              </a:ext>
            </a:extLst>
          </p:cNvPr>
          <p:cNvPicPr>
            <a:picLocks noGrp="1" noChangeAspect="1"/>
          </p:cNvPicPr>
          <p:nvPr>
            <p:ph type="pic" sz="quarter" idx="16"/>
          </p:nvPr>
        </p:nvPicPr>
        <p:blipFill>
          <a:blip r:embed="rId2"/>
          <a:srcRect l="24888" r="22891" b="2"/>
          <a:stretch>
            <a:fillRect/>
          </a:stretch>
        </p:blipFill>
        <p:spPr>
          <a:xfrm>
            <a:off x="27" y="13"/>
            <a:ext cx="3581373" cy="6857987"/>
          </a:xfrm>
          <a:noFill/>
        </p:spPr>
      </p:pic>
    </p:spTree>
    <p:extLst>
      <p:ext uri="{BB962C8B-B14F-4D97-AF65-F5344CB8AC3E}">
        <p14:creationId xmlns:p14="http://schemas.microsoft.com/office/powerpoint/2010/main" val="2410464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89430-062D-4E05-B858-F14320C87F3F}"/>
              </a:ext>
            </a:extLst>
          </p:cNvPr>
          <p:cNvSpPr>
            <a:spLocks noGrp="1"/>
          </p:cNvSpPr>
          <p:nvPr>
            <p:ph type="title"/>
          </p:nvPr>
        </p:nvSpPr>
        <p:spPr>
          <a:xfrm>
            <a:off x="4071501" y="76200"/>
            <a:ext cx="7518400" cy="1143000"/>
          </a:xfrm>
        </p:spPr>
        <p:txBody>
          <a:bodyPr wrap="square" anchor="b">
            <a:normAutofit/>
          </a:bodyPr>
          <a:lstStyle/>
          <a:p>
            <a:pPr>
              <a:lnSpc>
                <a:spcPct val="90000"/>
              </a:lnSpc>
            </a:pPr>
            <a:r>
              <a:rPr lang="en-US" sz="4133" b="1"/>
              <a:t>What The Regulations Say…</a:t>
            </a:r>
            <a:endParaRPr lang="en-US" sz="4133"/>
          </a:p>
        </p:txBody>
      </p:sp>
      <p:sp>
        <p:nvSpPr>
          <p:cNvPr id="3" name="Content Placeholder 2">
            <a:extLst>
              <a:ext uri="{FF2B5EF4-FFF2-40B4-BE49-F238E27FC236}">
                <a16:creationId xmlns:a16="http://schemas.microsoft.com/office/drawing/2014/main" xmlns="" id="{8741E466-FCD8-4B70-AF78-50FAB75D90AA}"/>
              </a:ext>
            </a:extLst>
          </p:cNvPr>
          <p:cNvSpPr>
            <a:spLocks noGrp="1"/>
          </p:cNvSpPr>
          <p:nvPr>
            <p:ph idx="1"/>
          </p:nvPr>
        </p:nvSpPr>
        <p:spPr>
          <a:xfrm>
            <a:off x="3759200" y="1397000"/>
            <a:ext cx="8229600" cy="5080000"/>
          </a:xfrm>
        </p:spPr>
        <p:txBody>
          <a:bodyPr wrap="square" anchor="t">
            <a:normAutofit lnSpcReduction="10000"/>
          </a:bodyPr>
          <a:lstStyle/>
          <a:p>
            <a:pPr>
              <a:lnSpc>
                <a:spcPct val="90000"/>
              </a:lnSpc>
            </a:pPr>
            <a:r>
              <a:rPr lang="en-US" sz="2000"/>
              <a:t>“Questions and evidence about the complainant’s sexual predisposition or prior sexual behavior are not relevant, unless such questions and evidence about the complainant’s prior sexual behavior are offered to prove that someone other than the respondent committed the conduct alleged by the complainant, or if the questions and evidence concern specific incidents of the complainant’s prior sexual behavior with respect to the respondent and are offered to prove consent.” </a:t>
            </a:r>
          </a:p>
          <a:p>
            <a:pPr>
              <a:lnSpc>
                <a:spcPct val="90000"/>
              </a:lnSpc>
            </a:pPr>
            <a:r>
              <a:rPr lang="en-US" sz="2000" b="1">
                <a:solidFill>
                  <a:srgbClr val="FF0000"/>
                </a:solidFill>
              </a:rPr>
              <a:t>“If a party or witness does not submit to cross-examination at the live hearing, the decision-maker(s) must not rely on any statement of that party or witness in reaching a determination regarding responsibility; provided, however, that the decision-maker(s) cannot draw an inference about the determination regarding responsibility based solely on a party’s or witness’s absence from the live hearing or refusal to answer cross-examination or other questions.” </a:t>
            </a:r>
          </a:p>
          <a:p>
            <a:pPr>
              <a:lnSpc>
                <a:spcPct val="90000"/>
              </a:lnSpc>
            </a:pPr>
            <a:r>
              <a:rPr lang="en-US" sz="2000"/>
              <a:t>“Recipients must create an audio or audiovisual recording, or transcript, of any live hearing and make it available to the parties for inspection and review.” </a:t>
            </a:r>
          </a:p>
          <a:p>
            <a:pPr>
              <a:lnSpc>
                <a:spcPct val="90000"/>
              </a:lnSpc>
            </a:pPr>
            <a:endParaRPr lang="en-US" sz="2000"/>
          </a:p>
        </p:txBody>
      </p:sp>
      <p:pic>
        <p:nvPicPr>
          <p:cNvPr id="6" name="Content Placeholder 5" descr="A person wearing glasses and smiling at the camera&#10;&#10;Description automatically generated">
            <a:extLst>
              <a:ext uri="{FF2B5EF4-FFF2-40B4-BE49-F238E27FC236}">
                <a16:creationId xmlns:a16="http://schemas.microsoft.com/office/drawing/2014/main" xmlns="" id="{C4F00A1D-F094-4A70-9A2B-B4947B24F930}"/>
              </a:ext>
            </a:extLst>
          </p:cNvPr>
          <p:cNvPicPr>
            <a:picLocks noGrp="1" noChangeAspect="1"/>
          </p:cNvPicPr>
          <p:nvPr>
            <p:ph type="pic" sz="quarter" idx="16"/>
          </p:nvPr>
        </p:nvPicPr>
        <p:blipFill>
          <a:blip r:embed="rId2"/>
          <a:srcRect l="24888" r="22891" b="2"/>
          <a:stretch>
            <a:fillRect/>
          </a:stretch>
        </p:blipFill>
        <p:spPr>
          <a:xfrm>
            <a:off x="27" y="13"/>
            <a:ext cx="3581373" cy="6857987"/>
          </a:xfrm>
          <a:noFill/>
        </p:spPr>
      </p:pic>
    </p:spTree>
    <p:extLst>
      <p:ext uri="{BB962C8B-B14F-4D97-AF65-F5344CB8AC3E}">
        <p14:creationId xmlns:p14="http://schemas.microsoft.com/office/powerpoint/2010/main" val="1180897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2CB506-5D88-482F-AFC5-C71362D06500}"/>
              </a:ext>
            </a:extLst>
          </p:cNvPr>
          <p:cNvSpPr>
            <a:spLocks noGrp="1"/>
          </p:cNvSpPr>
          <p:nvPr>
            <p:ph type="title"/>
          </p:nvPr>
        </p:nvSpPr>
        <p:spPr>
          <a:xfrm>
            <a:off x="4064000" y="50800"/>
            <a:ext cx="7518400" cy="1143000"/>
          </a:xfrm>
        </p:spPr>
        <p:txBody>
          <a:bodyPr anchor="b">
            <a:normAutofit/>
          </a:bodyPr>
          <a:lstStyle/>
          <a:p>
            <a:pPr>
              <a:lnSpc>
                <a:spcPct val="90000"/>
              </a:lnSpc>
            </a:pPr>
            <a:r>
              <a:rPr lang="en-US" sz="4133" b="1"/>
              <a:t>New Hypo</a:t>
            </a:r>
          </a:p>
        </p:txBody>
      </p:sp>
      <p:sp>
        <p:nvSpPr>
          <p:cNvPr id="6" name="Content Placeholder 5">
            <a:extLst>
              <a:ext uri="{FF2B5EF4-FFF2-40B4-BE49-F238E27FC236}">
                <a16:creationId xmlns:a16="http://schemas.microsoft.com/office/drawing/2014/main" xmlns="" id="{41589A6D-83EF-479A-A2CF-30BF12CC2714}"/>
              </a:ext>
            </a:extLst>
          </p:cNvPr>
          <p:cNvSpPr>
            <a:spLocks noGrp="1"/>
          </p:cNvSpPr>
          <p:nvPr>
            <p:ph idx="1"/>
          </p:nvPr>
        </p:nvSpPr>
        <p:spPr>
          <a:xfrm>
            <a:off x="3962400" y="1397001"/>
            <a:ext cx="8026400" cy="4729164"/>
          </a:xfrm>
        </p:spPr>
        <p:txBody>
          <a:bodyPr>
            <a:normAutofit fontScale="92500" lnSpcReduction="20000"/>
          </a:bodyPr>
          <a:lstStyle/>
          <a:p>
            <a:r>
              <a:rPr lang="en-US"/>
              <a:t>Complainant (who is 19 years old) accuses Respondent of sex assault – specifically, Complainant was “too drunk” to consent</a:t>
            </a:r>
          </a:p>
          <a:p>
            <a:r>
              <a:rPr lang="en-US"/>
              <a:t>Respondent argues it was consensual sex</a:t>
            </a:r>
          </a:p>
          <a:p>
            <a:r>
              <a:rPr lang="en-US"/>
              <a:t>Incident took place at 11:45 PM</a:t>
            </a:r>
          </a:p>
          <a:p>
            <a:r>
              <a:rPr lang="en-US"/>
              <a:t>At 11:00 PM, Witness A (a student) saw Complainant &amp; Complainant could not walk on own</a:t>
            </a:r>
          </a:p>
          <a:p>
            <a:endParaRPr lang="en-US"/>
          </a:p>
          <a:p>
            <a:pPr marL="0" indent="0">
              <a:buNone/>
            </a:pPr>
            <a:endParaRPr lang="en-US"/>
          </a:p>
        </p:txBody>
      </p:sp>
      <p:pic>
        <p:nvPicPr>
          <p:cNvPr id="2" name="Picture 1">
            <a:extLst>
              <a:ext uri="{FF2B5EF4-FFF2-40B4-BE49-F238E27FC236}">
                <a16:creationId xmlns:a16="http://schemas.microsoft.com/office/drawing/2014/main" xmlns="" id="{81D8AFEF-6BAE-41CB-8F9E-9FC3B351C9E9}"/>
              </a:ext>
            </a:extLst>
          </p:cNvPr>
          <p:cNvPicPr>
            <a:picLocks noChangeAspect="1"/>
          </p:cNvPicPr>
          <p:nvPr/>
        </p:nvPicPr>
        <p:blipFill>
          <a:blip r:embed="rId3"/>
          <a:srcRect l="38642" r="26892"/>
          <a:stretch>
            <a:fillRect/>
          </a:stretch>
        </p:blipFill>
        <p:spPr>
          <a:xfrm>
            <a:off x="27" y="13"/>
            <a:ext cx="3581373" cy="6857987"/>
          </a:xfrm>
          <a:prstGeom prst="rect">
            <a:avLst/>
          </a:prstGeom>
          <a:noFill/>
          <a:ln>
            <a:solidFill>
              <a:schemeClr val="bg1">
                <a:lumMod val="65000"/>
              </a:schemeClr>
            </a:solidFill>
          </a:ln>
        </p:spPr>
      </p:pic>
    </p:spTree>
    <p:extLst>
      <p:ext uri="{BB962C8B-B14F-4D97-AF65-F5344CB8AC3E}">
        <p14:creationId xmlns:p14="http://schemas.microsoft.com/office/powerpoint/2010/main" val="3974475725"/>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2CB506-5D88-482F-AFC5-C71362D06500}"/>
              </a:ext>
            </a:extLst>
          </p:cNvPr>
          <p:cNvSpPr>
            <a:spLocks noGrp="1"/>
          </p:cNvSpPr>
          <p:nvPr>
            <p:ph type="title"/>
          </p:nvPr>
        </p:nvSpPr>
        <p:spPr>
          <a:xfrm>
            <a:off x="4064000" y="50800"/>
            <a:ext cx="7518400" cy="1143000"/>
          </a:xfrm>
        </p:spPr>
        <p:txBody>
          <a:bodyPr anchor="b">
            <a:normAutofit/>
          </a:bodyPr>
          <a:lstStyle/>
          <a:p>
            <a:pPr>
              <a:lnSpc>
                <a:spcPct val="90000"/>
              </a:lnSpc>
            </a:pPr>
            <a:r>
              <a:rPr lang="en-US" sz="4133" b="1"/>
              <a:t>New Hypo</a:t>
            </a:r>
          </a:p>
        </p:txBody>
      </p:sp>
      <p:sp>
        <p:nvSpPr>
          <p:cNvPr id="6" name="Content Placeholder 5">
            <a:extLst>
              <a:ext uri="{FF2B5EF4-FFF2-40B4-BE49-F238E27FC236}">
                <a16:creationId xmlns:a16="http://schemas.microsoft.com/office/drawing/2014/main" xmlns="" id="{41589A6D-83EF-479A-A2CF-30BF12CC2714}"/>
              </a:ext>
            </a:extLst>
          </p:cNvPr>
          <p:cNvSpPr>
            <a:spLocks noGrp="1"/>
          </p:cNvSpPr>
          <p:nvPr>
            <p:ph idx="1"/>
          </p:nvPr>
        </p:nvSpPr>
        <p:spPr>
          <a:xfrm>
            <a:off x="3962400" y="1397001"/>
            <a:ext cx="8026400" cy="4729164"/>
          </a:xfrm>
        </p:spPr>
        <p:txBody>
          <a:bodyPr>
            <a:normAutofit fontScale="92500" lnSpcReduction="20000"/>
          </a:bodyPr>
          <a:lstStyle/>
          <a:p>
            <a:r>
              <a:rPr lang="en-US"/>
              <a:t>During investigation, Respondent provided expert who submitted report indicating that there is no way Complainant was incapacitated when intercourse was initiated</a:t>
            </a:r>
          </a:p>
          <a:p>
            <a:r>
              <a:rPr lang="en-US"/>
              <a:t>Investigator was provided police report where officer determined that Witness A was not credible because A’s account changed significantly &amp; A was “good friends” with Complainant </a:t>
            </a:r>
          </a:p>
          <a:p>
            <a:pPr marL="0" indent="0">
              <a:buNone/>
            </a:pPr>
            <a:endParaRPr lang="en-US"/>
          </a:p>
        </p:txBody>
      </p:sp>
      <p:pic>
        <p:nvPicPr>
          <p:cNvPr id="2" name="Picture 1">
            <a:extLst>
              <a:ext uri="{FF2B5EF4-FFF2-40B4-BE49-F238E27FC236}">
                <a16:creationId xmlns:a16="http://schemas.microsoft.com/office/drawing/2014/main" xmlns="" id="{81D8AFEF-6BAE-41CB-8F9E-9FC3B351C9E9}"/>
              </a:ext>
            </a:extLst>
          </p:cNvPr>
          <p:cNvPicPr>
            <a:picLocks noChangeAspect="1"/>
          </p:cNvPicPr>
          <p:nvPr/>
        </p:nvPicPr>
        <p:blipFill>
          <a:blip r:embed="rId3"/>
          <a:srcRect l="38642" r="26892"/>
          <a:stretch>
            <a:fillRect/>
          </a:stretch>
        </p:blipFill>
        <p:spPr>
          <a:xfrm>
            <a:off x="27" y="13"/>
            <a:ext cx="3581373" cy="6857987"/>
          </a:xfrm>
          <a:prstGeom prst="rect">
            <a:avLst/>
          </a:prstGeom>
          <a:noFill/>
          <a:ln>
            <a:solidFill>
              <a:schemeClr val="bg1">
                <a:lumMod val="65000"/>
              </a:schemeClr>
            </a:solidFill>
          </a:ln>
        </p:spPr>
      </p:pic>
    </p:spTree>
    <p:extLst>
      <p:ext uri="{BB962C8B-B14F-4D97-AF65-F5344CB8AC3E}">
        <p14:creationId xmlns:p14="http://schemas.microsoft.com/office/powerpoint/2010/main" val="614931946"/>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A4DC17-FCB6-4544-9D08-EDC9E388D723}"/>
              </a:ext>
            </a:extLst>
          </p:cNvPr>
          <p:cNvSpPr>
            <a:spLocks noGrp="1"/>
          </p:cNvSpPr>
          <p:nvPr>
            <p:ph type="title"/>
          </p:nvPr>
        </p:nvSpPr>
        <p:spPr/>
        <p:txBody>
          <a:bodyPr/>
          <a:lstStyle/>
          <a:p>
            <a:r>
              <a:rPr lang="en-US" b="1"/>
              <a:t>Questions</a:t>
            </a:r>
          </a:p>
        </p:txBody>
      </p:sp>
      <p:sp>
        <p:nvSpPr>
          <p:cNvPr id="6" name="Content Placeholder 5">
            <a:extLst>
              <a:ext uri="{FF2B5EF4-FFF2-40B4-BE49-F238E27FC236}">
                <a16:creationId xmlns:a16="http://schemas.microsoft.com/office/drawing/2014/main" xmlns="" id="{7ABFAB49-4A6D-4A78-A8C2-B58D68D702BB}"/>
              </a:ext>
            </a:extLst>
          </p:cNvPr>
          <p:cNvSpPr>
            <a:spLocks noGrp="1"/>
          </p:cNvSpPr>
          <p:nvPr>
            <p:ph idx="1"/>
          </p:nvPr>
        </p:nvSpPr>
        <p:spPr/>
        <p:txBody>
          <a:bodyPr/>
          <a:lstStyle/>
          <a:p>
            <a:pPr marL="685783" indent="-685783">
              <a:buFont typeface="+mj-lt"/>
              <a:buAutoNum type="arabicPeriod"/>
            </a:pPr>
            <a:r>
              <a:rPr lang="en-US"/>
              <a:t>What are the disputed material facts that need to be resolved in the hearing?</a:t>
            </a:r>
          </a:p>
          <a:p>
            <a:pPr marL="685783" indent="-685783">
              <a:buFont typeface="+mj-lt"/>
              <a:buAutoNum type="arabicPeriod"/>
            </a:pPr>
            <a:r>
              <a:rPr lang="en-US"/>
              <a:t>What are some of the practical concerns you have prior to starting hearing?</a:t>
            </a:r>
          </a:p>
        </p:txBody>
      </p:sp>
    </p:spTree>
    <p:extLst>
      <p:ext uri="{BB962C8B-B14F-4D97-AF65-F5344CB8AC3E}">
        <p14:creationId xmlns:p14="http://schemas.microsoft.com/office/powerpoint/2010/main" val="38718943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A770D39-C839-492D-B0C0-B7DE21E91B38}"/>
              </a:ext>
            </a:extLst>
          </p:cNvPr>
          <p:cNvSpPr>
            <a:spLocks noGrp="1"/>
          </p:cNvSpPr>
          <p:nvPr>
            <p:ph type="title"/>
          </p:nvPr>
        </p:nvSpPr>
        <p:spPr>
          <a:xfrm>
            <a:off x="0" y="177800"/>
            <a:ext cx="12090400" cy="1143000"/>
          </a:xfrm>
        </p:spPr>
        <p:txBody>
          <a:bodyPr>
            <a:normAutofit fontScale="90000"/>
          </a:bodyPr>
          <a:lstStyle/>
          <a:p>
            <a:pPr algn="l"/>
            <a:r>
              <a:rPr lang="en-US" b="1"/>
              <a:t>Investigation Lays Foundation for Smooth Hearing</a:t>
            </a:r>
          </a:p>
        </p:txBody>
      </p:sp>
      <p:sp>
        <p:nvSpPr>
          <p:cNvPr id="6" name="Content Placeholder 5">
            <a:extLst>
              <a:ext uri="{FF2B5EF4-FFF2-40B4-BE49-F238E27FC236}">
                <a16:creationId xmlns:a16="http://schemas.microsoft.com/office/drawing/2014/main" xmlns="" id="{D60EA408-13BE-4F70-A7D5-0F60FDA92E5A}"/>
              </a:ext>
            </a:extLst>
          </p:cNvPr>
          <p:cNvSpPr>
            <a:spLocks noGrp="1"/>
          </p:cNvSpPr>
          <p:nvPr>
            <p:ph sz="half" idx="1"/>
          </p:nvPr>
        </p:nvSpPr>
        <p:spPr>
          <a:xfrm>
            <a:off x="5892801" y="889001"/>
            <a:ext cx="6040967" cy="5702564"/>
          </a:xfrm>
        </p:spPr>
        <p:txBody>
          <a:bodyPr>
            <a:normAutofit fontScale="85000" lnSpcReduction="10000"/>
          </a:bodyPr>
          <a:lstStyle/>
          <a:p>
            <a:pPr marL="685783" indent="-685783">
              <a:buFont typeface="+mj-lt"/>
              <a:buAutoNum type="arabicPeriod"/>
            </a:pPr>
            <a:r>
              <a:rPr lang="en-US"/>
              <a:t>Appoint hearing officer</a:t>
            </a:r>
          </a:p>
          <a:p>
            <a:pPr marL="685783" indent="-685783">
              <a:buFont typeface="+mj-lt"/>
              <a:buAutoNum type="arabicPeriod"/>
            </a:pPr>
            <a:r>
              <a:rPr lang="en-US"/>
              <a:t>Allow parties meaningful opportunity to challenge for bias</a:t>
            </a:r>
          </a:p>
          <a:p>
            <a:pPr marL="685783" indent="-685783">
              <a:buFont typeface="+mj-lt"/>
              <a:buAutoNum type="arabicPeriod"/>
            </a:pPr>
            <a:r>
              <a:rPr lang="en-US"/>
              <a:t>Provide hearing officer a copy of the investigation report and a copy of all evidence transmitted to the parties by the investigator</a:t>
            </a:r>
          </a:p>
          <a:p>
            <a:pPr marL="685783" indent="-685783">
              <a:buFont typeface="+mj-lt"/>
              <a:buAutoNum type="arabicPeriod"/>
            </a:pPr>
            <a:r>
              <a:rPr lang="en-US"/>
              <a:t>Hearing officer should carefully review in preparation</a:t>
            </a:r>
          </a:p>
          <a:p>
            <a:endParaRPr lang="en-US"/>
          </a:p>
        </p:txBody>
      </p:sp>
      <p:pic>
        <p:nvPicPr>
          <p:cNvPr id="9" name="Content Placeholder 8" descr="A close up of a mans face&#10;&#10;Description automatically generated">
            <a:extLst>
              <a:ext uri="{FF2B5EF4-FFF2-40B4-BE49-F238E27FC236}">
                <a16:creationId xmlns:a16="http://schemas.microsoft.com/office/drawing/2014/main" xmlns="" id="{201E9BE4-744C-4652-AD67-CBC11E5ADEBB}"/>
              </a:ext>
            </a:extLst>
          </p:cNvPr>
          <p:cNvPicPr>
            <a:picLocks noGrp="1" noChangeAspect="1"/>
          </p:cNvPicPr>
          <p:nvPr>
            <p:ph sz="half" idx="2"/>
          </p:nvPr>
        </p:nvPicPr>
        <p:blipFill>
          <a:blip r:embed="rId2"/>
          <a:srcRect/>
          <a:stretch>
            <a:fillRect/>
          </a:stretch>
        </p:blipFill>
        <p:spPr>
          <a:xfrm>
            <a:off x="914401" y="1633802"/>
            <a:ext cx="4525433" cy="4525433"/>
          </a:xfrm>
        </p:spPr>
      </p:pic>
    </p:spTree>
    <p:extLst>
      <p:ext uri="{BB962C8B-B14F-4D97-AF65-F5344CB8AC3E}">
        <p14:creationId xmlns:p14="http://schemas.microsoft.com/office/powerpoint/2010/main" val="39226859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51C112-088C-4F81-8343-65D6C2D13098}"/>
              </a:ext>
            </a:extLst>
          </p:cNvPr>
          <p:cNvSpPr>
            <a:spLocks noGrp="1"/>
          </p:cNvSpPr>
          <p:nvPr>
            <p:ph type="title"/>
          </p:nvPr>
        </p:nvSpPr>
        <p:spPr>
          <a:xfrm>
            <a:off x="304800" y="97288"/>
            <a:ext cx="11887200" cy="1143000"/>
          </a:xfrm>
        </p:spPr>
        <p:txBody>
          <a:bodyPr>
            <a:normAutofit/>
          </a:bodyPr>
          <a:lstStyle/>
          <a:p>
            <a:r>
              <a:rPr lang="en-US" b="1"/>
              <a:t>Recommended Next Steps</a:t>
            </a:r>
          </a:p>
        </p:txBody>
      </p:sp>
      <p:sp>
        <p:nvSpPr>
          <p:cNvPr id="3" name="Content Placeholder 2">
            <a:extLst>
              <a:ext uri="{FF2B5EF4-FFF2-40B4-BE49-F238E27FC236}">
                <a16:creationId xmlns:a16="http://schemas.microsoft.com/office/drawing/2014/main" xmlns="" id="{DB1C4134-D318-4D76-8FFB-8B822D5CBC35}"/>
              </a:ext>
            </a:extLst>
          </p:cNvPr>
          <p:cNvSpPr>
            <a:spLocks noGrp="1"/>
          </p:cNvSpPr>
          <p:nvPr>
            <p:ph idx="1"/>
          </p:nvPr>
        </p:nvSpPr>
        <p:spPr>
          <a:xfrm>
            <a:off x="406400" y="1092200"/>
            <a:ext cx="11785600" cy="5617712"/>
          </a:xfrm>
        </p:spPr>
        <p:txBody>
          <a:bodyPr>
            <a:normAutofit/>
          </a:bodyPr>
          <a:lstStyle/>
          <a:p>
            <a:pPr marL="0" indent="0">
              <a:buNone/>
            </a:pPr>
            <a:r>
              <a:rPr lang="en-US"/>
              <a:t>After the hearing officer is appointed, the hearing officer should:</a:t>
            </a:r>
          </a:p>
          <a:p>
            <a:pPr marL="685783" indent="-685783">
              <a:buFont typeface="+mj-lt"/>
              <a:buAutoNum type="arabicPeriod"/>
            </a:pPr>
            <a:r>
              <a:rPr lang="en-US"/>
              <a:t> set a deadline for the parties to submit any written response to the investigation report</a:t>
            </a:r>
          </a:p>
          <a:p>
            <a:pPr marL="685783" indent="-685783">
              <a:buFont typeface="+mj-lt"/>
              <a:buAutoNum type="arabicPeriod"/>
            </a:pPr>
            <a:r>
              <a:rPr lang="en-US"/>
              <a:t>set a date for a pre-hearing conference</a:t>
            </a:r>
          </a:p>
          <a:p>
            <a:pPr marL="685783" indent="-685783">
              <a:buFont typeface="+mj-lt"/>
              <a:buAutoNum type="arabicPeriod"/>
            </a:pPr>
            <a:r>
              <a:rPr lang="en-US"/>
              <a:t>set a date and time for the hearing</a:t>
            </a:r>
          </a:p>
          <a:p>
            <a:endParaRPr lang="en-US"/>
          </a:p>
          <a:p>
            <a:endParaRPr lang="en-US"/>
          </a:p>
        </p:txBody>
      </p:sp>
    </p:spTree>
    <p:extLst>
      <p:ext uri="{BB962C8B-B14F-4D97-AF65-F5344CB8AC3E}">
        <p14:creationId xmlns:p14="http://schemas.microsoft.com/office/powerpoint/2010/main" val="30656768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C7D25A-F75C-4C5F-B2E0-3A3C0684D0D5}"/>
              </a:ext>
            </a:extLst>
          </p:cNvPr>
          <p:cNvSpPr>
            <a:spLocks noGrp="1"/>
          </p:cNvSpPr>
          <p:nvPr>
            <p:ph type="title"/>
          </p:nvPr>
        </p:nvSpPr>
        <p:spPr>
          <a:xfrm>
            <a:off x="609600" y="274637"/>
            <a:ext cx="10972800" cy="1143000"/>
          </a:xfrm>
        </p:spPr>
        <p:txBody>
          <a:bodyPr wrap="square" anchor="ctr">
            <a:normAutofit/>
          </a:bodyPr>
          <a:lstStyle/>
          <a:p>
            <a:pPr>
              <a:lnSpc>
                <a:spcPct val="90000"/>
              </a:lnSpc>
            </a:pPr>
            <a:r>
              <a:rPr lang="en-US" sz="4133" b="1"/>
              <a:t>What is Covered: Pre-Hearing Conference</a:t>
            </a:r>
          </a:p>
        </p:txBody>
      </p:sp>
      <p:sp>
        <p:nvSpPr>
          <p:cNvPr id="3" name="Content Placeholder 2">
            <a:extLst>
              <a:ext uri="{FF2B5EF4-FFF2-40B4-BE49-F238E27FC236}">
                <a16:creationId xmlns:a16="http://schemas.microsoft.com/office/drawing/2014/main" xmlns="" id="{3B1ECC1A-3FEC-4AB4-8E71-A750BCB60A28}"/>
              </a:ext>
            </a:extLst>
          </p:cNvPr>
          <p:cNvSpPr>
            <a:spLocks noGrp="1"/>
          </p:cNvSpPr>
          <p:nvPr>
            <p:ph sz="half" idx="1"/>
          </p:nvPr>
        </p:nvSpPr>
        <p:spPr>
          <a:xfrm>
            <a:off x="406400" y="1417637"/>
            <a:ext cx="6705600" cy="5262563"/>
          </a:xfrm>
        </p:spPr>
        <p:txBody>
          <a:bodyPr wrap="square" anchor="t">
            <a:normAutofit/>
          </a:bodyPr>
          <a:lstStyle/>
          <a:p>
            <a:pPr>
              <a:lnSpc>
                <a:spcPct val="90000"/>
              </a:lnSpc>
            </a:pPr>
            <a:r>
              <a:rPr lang="en-US" sz="2667"/>
              <a:t>Discuss the hearing procedures with the parties</a:t>
            </a:r>
          </a:p>
          <a:p>
            <a:pPr>
              <a:lnSpc>
                <a:spcPct val="90000"/>
              </a:lnSpc>
            </a:pPr>
            <a:r>
              <a:rPr lang="en-US" sz="2667"/>
              <a:t>Address matters raised in the parties’ written responses to the investigation report</a:t>
            </a:r>
          </a:p>
          <a:p>
            <a:pPr>
              <a:lnSpc>
                <a:spcPct val="90000"/>
              </a:lnSpc>
            </a:pPr>
            <a:r>
              <a:rPr lang="en-US" sz="2667"/>
              <a:t>Discuss whether any stipulations may be made to expedite the hearing</a:t>
            </a:r>
          </a:p>
          <a:p>
            <a:pPr>
              <a:lnSpc>
                <a:spcPct val="90000"/>
              </a:lnSpc>
            </a:pPr>
            <a:r>
              <a:rPr lang="en-US" sz="2667"/>
              <a:t>Discuss the witnesses the parties have requested be served with notices of attendance and/or witnesses the parties plan to bring to the hearing without a notice of attendance</a:t>
            </a:r>
          </a:p>
        </p:txBody>
      </p:sp>
      <p:pic>
        <p:nvPicPr>
          <p:cNvPr id="10" name="Picture Placeholder 9" descr="A close up of a piece of paper&#10;&#10;Description automatically generated">
            <a:extLst>
              <a:ext uri="{FF2B5EF4-FFF2-40B4-BE49-F238E27FC236}">
                <a16:creationId xmlns:a16="http://schemas.microsoft.com/office/drawing/2014/main" xmlns="" id="{F8F4235E-B997-4499-9DCC-798CD1B32E99}"/>
              </a:ext>
            </a:extLst>
          </p:cNvPr>
          <p:cNvPicPr>
            <a:picLocks noGrp="1" noChangeAspect="1"/>
          </p:cNvPicPr>
          <p:nvPr>
            <p:ph sz="half" idx="2"/>
          </p:nvPr>
        </p:nvPicPr>
        <p:blipFill>
          <a:blip r:embed="rId2"/>
          <a:srcRect l="9960" r="12708" b="3"/>
          <a:stretch>
            <a:fillRect/>
          </a:stretch>
        </p:blipFill>
        <p:spPr>
          <a:xfrm>
            <a:off x="7422967" y="1661160"/>
            <a:ext cx="4206605" cy="3535680"/>
          </a:xfrm>
          <a:noFill/>
        </p:spPr>
      </p:pic>
    </p:spTree>
    <p:extLst>
      <p:ext uri="{BB962C8B-B14F-4D97-AF65-F5344CB8AC3E}">
        <p14:creationId xmlns:p14="http://schemas.microsoft.com/office/powerpoint/2010/main" val="2448046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7"/>
            <a:ext cx="11887200" cy="1143000"/>
          </a:xfrm>
        </p:spPr>
        <p:txBody>
          <a:bodyPr>
            <a:normAutofit fontScale="90000"/>
          </a:bodyPr>
          <a:lstStyle/>
          <a:p>
            <a:r>
              <a:rPr lang="en-US" b="1"/>
              <a:t>A Moment on Being “Trauma-Informed”</a:t>
            </a:r>
          </a:p>
        </p:txBody>
      </p:sp>
      <p:sp>
        <p:nvSpPr>
          <p:cNvPr id="3" name="Content Placeholder 2"/>
          <p:cNvSpPr>
            <a:spLocks noGrp="1"/>
          </p:cNvSpPr>
          <p:nvPr>
            <p:ph idx="1"/>
          </p:nvPr>
        </p:nvSpPr>
        <p:spPr>
          <a:xfrm>
            <a:off x="609600" y="1397003"/>
            <a:ext cx="10972800" cy="4729164"/>
          </a:xfrm>
        </p:spPr>
        <p:txBody>
          <a:bodyPr>
            <a:normAutofit/>
          </a:bodyPr>
          <a:lstStyle/>
          <a:p>
            <a:pPr marL="685783" indent="-685783">
              <a:buFont typeface="+mj-lt"/>
              <a:buAutoNum type="arabicPeriod"/>
            </a:pPr>
            <a:r>
              <a:rPr lang="en-US"/>
              <a:t>How brains and bodies respond to acutely stressful and traumatic events </a:t>
            </a:r>
            <a:r>
              <a:rPr lang="en-US" b="1"/>
              <a:t>as they are happening</a:t>
            </a:r>
          </a:p>
          <a:p>
            <a:pPr marL="685783" indent="-685783">
              <a:buFont typeface="+mj-lt"/>
              <a:buAutoNum type="arabicPeriod"/>
            </a:pPr>
            <a:r>
              <a:rPr lang="en-US"/>
              <a:t>How these experiences of extreme stress are </a:t>
            </a:r>
            <a:r>
              <a:rPr lang="en-US" b="1"/>
              <a:t>encoded, stored, and potentially retrieved from memory</a:t>
            </a:r>
          </a:p>
        </p:txBody>
      </p:sp>
    </p:spTree>
    <p:extLst>
      <p:ext uri="{BB962C8B-B14F-4D97-AF65-F5344CB8AC3E}">
        <p14:creationId xmlns:p14="http://schemas.microsoft.com/office/powerpoint/2010/main" val="1624575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1B21C567-2989-4B91-95ED-6C7B2ED793F1}"/>
              </a:ext>
            </a:extLst>
          </p:cNvPr>
          <p:cNvSpPr>
            <a:spLocks noGrp="1"/>
          </p:cNvSpPr>
          <p:nvPr>
            <p:ph type="title"/>
          </p:nvPr>
        </p:nvSpPr>
        <p:spPr>
          <a:xfrm>
            <a:off x="609600" y="274637"/>
            <a:ext cx="10972800" cy="1143000"/>
          </a:xfrm>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xmlns="" id="{B922780D-AB2D-42E9-8F31-D276F4F27981}"/>
              </a:ext>
            </a:extLst>
          </p:cNvPr>
          <p:cNvPicPr>
            <a:picLocks noGrp="1" noChangeAspect="1"/>
          </p:cNvPicPr>
          <p:nvPr>
            <p:ph sz="half" idx="1"/>
          </p:nvPr>
        </p:nvPicPr>
        <p:blipFill>
          <a:blip r:embed="rId2"/>
          <a:srcRect/>
          <a:stretch>
            <a:fillRect/>
          </a:stretch>
        </p:blipFill>
        <p:spPr>
          <a:xfrm>
            <a:off x="609600" y="1872251"/>
            <a:ext cx="5384800" cy="3981863"/>
          </a:xfrm>
          <a:noFill/>
        </p:spPr>
      </p:pic>
      <p:sp>
        <p:nvSpPr>
          <p:cNvPr id="15" name="Content Placeholder 3">
            <a:extLst>
              <a:ext uri="{FF2B5EF4-FFF2-40B4-BE49-F238E27FC236}">
                <a16:creationId xmlns:a16="http://schemas.microsoft.com/office/drawing/2014/main" xmlns="" id="{2FCD2D3C-3A6B-4750-8F59-B72397185F5D}"/>
              </a:ext>
            </a:extLst>
          </p:cNvPr>
          <p:cNvSpPr>
            <a:spLocks noGrp="1"/>
          </p:cNvSpPr>
          <p:nvPr>
            <p:ph sz="half" idx="2"/>
          </p:nvPr>
        </p:nvSpPr>
        <p:spPr>
          <a:xfrm>
            <a:off x="6400800" y="1904724"/>
            <a:ext cx="5384800" cy="3981864"/>
          </a:xfrm>
        </p:spPr>
        <p:txBody>
          <a:bodyPr/>
          <a:lstStyle/>
          <a:p>
            <a:pPr marL="0" indent="0">
              <a:buNone/>
            </a:pPr>
            <a:r>
              <a:rPr lang="en-US"/>
              <a:t>What if the Complainant identifies a material fact witness as the Complainant’s advisor?</a:t>
            </a:r>
          </a:p>
        </p:txBody>
      </p:sp>
    </p:spTree>
    <p:extLst>
      <p:ext uri="{BB962C8B-B14F-4D97-AF65-F5344CB8AC3E}">
        <p14:creationId xmlns:p14="http://schemas.microsoft.com/office/powerpoint/2010/main" val="21753017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t="980"/>
          <a:stretch>
            <a:fillRect/>
          </a:stretch>
        </p:blipFill>
        <p:spPr>
          <a:xfrm>
            <a:off x="227636" y="1173480"/>
            <a:ext cx="11736728" cy="451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8710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Trauma: Shift to Reflexes and Habits</a:t>
            </a:r>
          </a:p>
        </p:txBody>
      </p:sp>
      <p:sp>
        <p:nvSpPr>
          <p:cNvPr id="4" name="Content Placeholder 3"/>
          <p:cNvSpPr>
            <a:spLocks noGrp="1"/>
          </p:cNvSpPr>
          <p:nvPr>
            <p:ph idx="1"/>
          </p:nvPr>
        </p:nvSpPr>
        <p:spPr>
          <a:xfrm>
            <a:off x="304800" y="1397000"/>
            <a:ext cx="6604000" cy="5181600"/>
          </a:xfrm>
        </p:spPr>
        <p:txBody>
          <a:bodyPr>
            <a:normAutofit fontScale="70000" lnSpcReduction="20000"/>
          </a:bodyPr>
          <a:lstStyle/>
          <a:p>
            <a:r>
              <a:rPr lang="en-US"/>
              <a:t>“Stress tends to promote simple decision-making strategies that depend on </a:t>
            </a:r>
            <a:r>
              <a:rPr lang="en-US" b="1"/>
              <a:t>ingrained habits</a:t>
            </a:r>
            <a:r>
              <a:rPr lang="en-US"/>
              <a:t>, at the expense of </a:t>
            </a:r>
            <a:r>
              <a:rPr lang="en-US" b="1"/>
              <a:t>more thoughtful, goal-directed actions</a:t>
            </a:r>
            <a:r>
              <a:rPr lang="en-US"/>
              <a:t>” </a:t>
            </a:r>
          </a:p>
          <a:p>
            <a:r>
              <a:rPr lang="en-US"/>
              <a:t>“Uncontrollable stress flips the brain from a more 'reflective' state, mediated by the more recently evolved PFC [prefrontal cortex], to a more ‘reflexive’ state, mediated largely by subcortical structures.” </a:t>
            </a:r>
          </a:p>
        </p:txBody>
      </p:sp>
      <p:pic>
        <p:nvPicPr>
          <p:cNvPr id="6" name="Picture 2"/>
          <p:cNvPicPr>
            <a:picLocks noChangeAspect="1" noChangeArrowheads="1"/>
          </p:cNvPicPr>
          <p:nvPr/>
        </p:nvPicPr>
        <p:blipFill>
          <a:blip r:embed="rId3"/>
          <a:srcRect t="5208"/>
          <a:stretch>
            <a:fillRect/>
          </a:stretch>
        </p:blipFill>
        <p:spPr>
          <a:xfrm>
            <a:off x="7073912" y="1295400"/>
            <a:ext cx="4642713"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7580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srcRect/>
          <a:stretch>
            <a:fillRect/>
          </a:stretch>
        </p:blipFill>
        <p:spPr>
          <a:xfrm>
            <a:off x="1235956" y="563880"/>
            <a:ext cx="9720113" cy="573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9862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srcRect/>
          <a:stretch>
            <a:fillRect/>
          </a:stretch>
        </p:blipFill>
        <p:spPr>
          <a:xfrm>
            <a:off x="1828811" y="787399"/>
            <a:ext cx="8388351" cy="473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36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srcRect/>
          <a:stretch>
            <a:fillRect/>
          </a:stretch>
        </p:blipFill>
        <p:spPr>
          <a:xfrm>
            <a:off x="1824837" y="482600"/>
            <a:ext cx="8542351" cy="134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srcRect/>
          <a:stretch>
            <a:fillRect/>
          </a:stretch>
        </p:blipFill>
        <p:spPr>
          <a:xfrm>
            <a:off x="32119" y="1803400"/>
            <a:ext cx="12127763" cy="134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srcRect/>
          <a:stretch>
            <a:fillRect/>
          </a:stretch>
        </p:blipFill>
        <p:spPr>
          <a:xfrm>
            <a:off x="848025" y="3296919"/>
            <a:ext cx="10495975"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2846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19163"/>
          </a:xfrm>
        </p:spPr>
        <p:txBody>
          <a:bodyPr>
            <a:normAutofit/>
          </a:bodyPr>
          <a:lstStyle/>
          <a:p>
            <a:r>
              <a:rPr lang="en-US" b="1"/>
              <a:t>Habit Responses</a:t>
            </a:r>
          </a:p>
        </p:txBody>
      </p:sp>
      <p:sp>
        <p:nvSpPr>
          <p:cNvPr id="3" name="Content Placeholder 2"/>
          <p:cNvSpPr>
            <a:spLocks noGrp="1"/>
          </p:cNvSpPr>
          <p:nvPr>
            <p:ph idx="1"/>
          </p:nvPr>
        </p:nvSpPr>
        <p:spPr>
          <a:xfrm>
            <a:off x="609600" y="1295403"/>
            <a:ext cx="10972800" cy="4830764"/>
          </a:xfrm>
        </p:spPr>
        <p:txBody>
          <a:bodyPr>
            <a:normAutofit fontScale="77500" lnSpcReduction="20000"/>
          </a:bodyPr>
          <a:lstStyle/>
          <a:p>
            <a:r>
              <a:rPr lang="en-US" b="1"/>
              <a:t>Some engage in fighting or fleeing </a:t>
            </a:r>
          </a:p>
          <a:p>
            <a:r>
              <a:rPr lang="en-US"/>
              <a:t>Passive ones (which can avert additional violence or retaliation)</a:t>
            </a:r>
          </a:p>
          <a:p>
            <a:r>
              <a:rPr lang="en-US"/>
              <a:t>Tonic immobility -- fear-based state of rigid paralysis (which can render one mute as well)</a:t>
            </a:r>
          </a:p>
          <a:p>
            <a:r>
              <a:rPr lang="en-US"/>
              <a:t>Collapsed immobility, a different survival reflex that sends heart rate and blood pressure plummeting. The brain’s loss of oxygen brings on faintness or even passing out as the body goes limp. Can happen when there is extreme fear and physical restraint</a:t>
            </a:r>
          </a:p>
        </p:txBody>
      </p:sp>
    </p:spTree>
    <p:extLst>
      <p:ext uri="{BB962C8B-B14F-4D97-AF65-F5344CB8AC3E}">
        <p14:creationId xmlns:p14="http://schemas.microsoft.com/office/powerpoint/2010/main" val="23017398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srcRect/>
          <a:stretch>
            <a:fillRect/>
          </a:stretch>
        </p:blipFill>
        <p:spPr>
          <a:xfrm>
            <a:off x="647700" y="387351"/>
            <a:ext cx="10896600" cy="608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8112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srcRect/>
          <a:stretch>
            <a:fillRect/>
          </a:stretch>
        </p:blipFill>
        <p:spPr>
          <a:xfrm>
            <a:off x="1671032" y="441960"/>
            <a:ext cx="8849936" cy="597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3085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19163"/>
          </a:xfrm>
        </p:spPr>
        <p:txBody>
          <a:bodyPr>
            <a:normAutofit/>
          </a:bodyPr>
          <a:lstStyle/>
          <a:p>
            <a:r>
              <a:rPr lang="en-US" b="1"/>
              <a:t>Memory</a:t>
            </a:r>
          </a:p>
        </p:txBody>
      </p:sp>
      <p:sp>
        <p:nvSpPr>
          <p:cNvPr id="3" name="Content Placeholder 2"/>
          <p:cNvSpPr>
            <a:spLocks noGrp="1"/>
          </p:cNvSpPr>
          <p:nvPr>
            <p:ph idx="1"/>
          </p:nvPr>
        </p:nvSpPr>
        <p:spPr>
          <a:xfrm>
            <a:off x="609600" y="1295401"/>
            <a:ext cx="10972800" cy="4830764"/>
          </a:xfrm>
        </p:spPr>
        <p:txBody>
          <a:bodyPr>
            <a:normAutofit fontScale="77500" lnSpcReduction="20000"/>
          </a:bodyPr>
          <a:lstStyle/>
          <a:p>
            <a:r>
              <a:rPr lang="en-US"/>
              <a:t>Fragmentary memories – Considerable research shows how stress can enhance memory for details closer to the onset of stress and then impair it for details that come later. </a:t>
            </a:r>
          </a:p>
          <a:p>
            <a:r>
              <a:rPr lang="en-US"/>
              <a:t>Many studies have shown that the “central details,” </a:t>
            </a:r>
            <a:r>
              <a:rPr lang="en-US" b="1"/>
              <a:t>which had the most attention and significance at the time</a:t>
            </a:r>
            <a:r>
              <a:rPr lang="en-US"/>
              <a:t>, can be strongly encoded and stored, while the “peripheral details” may not get into memory and, even if they do, may fade quickly or be recalled inconsistently</a:t>
            </a:r>
          </a:p>
          <a:p>
            <a:r>
              <a:rPr lang="en-US"/>
              <a:t>Encoding sequence problems </a:t>
            </a:r>
          </a:p>
        </p:txBody>
      </p:sp>
    </p:spTree>
    <p:extLst>
      <p:ext uri="{BB962C8B-B14F-4D97-AF65-F5344CB8AC3E}">
        <p14:creationId xmlns:p14="http://schemas.microsoft.com/office/powerpoint/2010/main" val="25629934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Image Placeholder 6"/>
          <p:cNvPicPr>
            <a:picLocks noChangeAspect="1"/>
          </p:cNvPicPr>
          <p:nvPr/>
        </p:nvPicPr>
        <p:blipFill>
          <a:blip r:embed="rId3"/>
          <a:srcRect/>
          <a:stretch>
            <a:fillRect/>
          </a:stretch>
        </p:blipFill>
        <p:spPr>
          <a:xfrm>
            <a:off x="145421" y="276913"/>
            <a:ext cx="5238351" cy="4038600"/>
          </a:xfrm>
          <a:prstGeom prst="rect">
            <a:avLst/>
          </a:prstGeom>
        </p:spPr>
      </p:pic>
      <p:pic>
        <p:nvPicPr>
          <p:cNvPr id="5" name="Picture 4"/>
          <p:cNvPicPr>
            <a:picLocks noChangeAspect="1"/>
          </p:cNvPicPr>
          <p:nvPr/>
        </p:nvPicPr>
        <p:blipFill>
          <a:blip r:embed="rId4"/>
          <a:srcRect/>
          <a:stretch>
            <a:fillRect/>
          </a:stretch>
        </p:blipFill>
        <p:spPr>
          <a:xfrm>
            <a:off x="4528405" y="2027711"/>
            <a:ext cx="7663595" cy="4114800"/>
          </a:xfrm>
          <a:prstGeom prst="rect">
            <a:avLst/>
          </a:prstGeom>
        </p:spPr>
      </p:pic>
      <p:pic>
        <p:nvPicPr>
          <p:cNvPr id="1026" name="Picture 2"/>
          <p:cNvPicPr>
            <a:picLocks noChangeAspect="1" noChangeArrowheads="1"/>
          </p:cNvPicPr>
          <p:nvPr/>
        </p:nvPicPr>
        <p:blipFill>
          <a:blip r:embed="rId5"/>
          <a:srcRect/>
          <a:stretch>
            <a:fillRect/>
          </a:stretch>
        </p:blipFill>
        <p:spPr>
          <a:xfrm>
            <a:off x="9347200" y="3200407"/>
            <a:ext cx="2743200" cy="294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2936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C3036AF-24CB-427D-A4FE-07A3E039B347}"/>
              </a:ext>
            </a:extLst>
          </p:cNvPr>
          <p:cNvSpPr>
            <a:spLocks noGrp="1"/>
          </p:cNvSpPr>
          <p:nvPr>
            <p:ph type="title"/>
          </p:nvPr>
        </p:nvSpPr>
        <p:spPr/>
        <p:txBody>
          <a:bodyPr/>
          <a:lstStyle/>
          <a:p>
            <a:r>
              <a:rPr lang="en-US" b="1"/>
              <a:t>Regs Rule 6 of Investigations</a:t>
            </a:r>
          </a:p>
        </p:txBody>
      </p:sp>
      <p:sp>
        <p:nvSpPr>
          <p:cNvPr id="5" name="Content Placeholder 4">
            <a:extLst>
              <a:ext uri="{FF2B5EF4-FFF2-40B4-BE49-F238E27FC236}">
                <a16:creationId xmlns:a16="http://schemas.microsoft.com/office/drawing/2014/main" xmlns="" id="{5501B8FD-5905-4D9F-8B8A-18127694DD71}"/>
              </a:ext>
            </a:extLst>
          </p:cNvPr>
          <p:cNvSpPr>
            <a:spLocks noGrp="1"/>
          </p:cNvSpPr>
          <p:nvPr>
            <p:ph sz="half" idx="2"/>
          </p:nvPr>
        </p:nvSpPr>
        <p:spPr/>
        <p:txBody>
          <a:bodyPr>
            <a:normAutofit/>
          </a:bodyPr>
          <a:lstStyle/>
          <a:p>
            <a:r>
              <a:rPr lang="en-US" b="1"/>
              <a:t>Practical 1:  </a:t>
            </a:r>
            <a:r>
              <a:rPr lang="en-US"/>
              <a:t>How do we demonstrate we complied with this?</a:t>
            </a:r>
          </a:p>
          <a:p>
            <a:r>
              <a:rPr lang="en-US" b="1"/>
              <a:t>Practical 2: </a:t>
            </a:r>
            <a:r>
              <a:rPr lang="en-US"/>
              <a:t>What is “sufficient time”?</a:t>
            </a:r>
          </a:p>
        </p:txBody>
      </p:sp>
      <p:sp>
        <p:nvSpPr>
          <p:cNvPr id="2" name="Rectangle: Rounded Corners 1">
            <a:extLst>
              <a:ext uri="{FF2B5EF4-FFF2-40B4-BE49-F238E27FC236}">
                <a16:creationId xmlns:a16="http://schemas.microsoft.com/office/drawing/2014/main" xmlns="" id="{9B4B1919-C0C1-46B1-BB71-02720B76456E}"/>
              </a:ext>
            </a:extLst>
          </p:cNvPr>
          <p:cNvSpPr/>
          <p:nvPr/>
        </p:nvSpPr>
        <p:spPr>
          <a:xfrm>
            <a:off x="711201" y="1574802"/>
            <a:ext cx="5020153" cy="4494997"/>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a:solidFill>
                  <a:srgbClr val="FFFFFF"/>
                </a:solidFill>
                <a:latin typeface="Arial"/>
              </a:rPr>
              <a:t>“Provide, to a party whose participation is invited or expected, </a:t>
            </a:r>
            <a:r>
              <a:rPr lang="en-US" sz="2400" b="1">
                <a:solidFill>
                  <a:srgbClr val="FFFFFF"/>
                </a:solidFill>
                <a:latin typeface="Arial"/>
              </a:rPr>
              <a:t>written notice </a:t>
            </a:r>
            <a:r>
              <a:rPr lang="en-US" sz="2400">
                <a:solidFill>
                  <a:srgbClr val="FFFFFF"/>
                </a:solidFill>
                <a:latin typeface="Arial"/>
              </a:rPr>
              <a:t>of the </a:t>
            </a:r>
            <a:r>
              <a:rPr lang="en-US" sz="2400" b="1">
                <a:solidFill>
                  <a:srgbClr val="FFFFFF"/>
                </a:solidFill>
                <a:latin typeface="Arial"/>
              </a:rPr>
              <a:t>date, time, location, participants, and purpose of all hearings, investigative interviews, or other meetings</a:t>
            </a:r>
            <a:r>
              <a:rPr lang="en-US" sz="2400">
                <a:solidFill>
                  <a:srgbClr val="FFFFFF"/>
                </a:solidFill>
                <a:latin typeface="Arial"/>
              </a:rPr>
              <a:t>, with </a:t>
            </a:r>
            <a:r>
              <a:rPr lang="en-US" sz="2400" b="1">
                <a:solidFill>
                  <a:srgbClr val="FFFFFF"/>
                </a:solidFill>
                <a:latin typeface="Arial"/>
              </a:rPr>
              <a:t>sufficient time </a:t>
            </a:r>
            <a:r>
              <a:rPr lang="en-US" sz="2400">
                <a:solidFill>
                  <a:srgbClr val="FFFFFF"/>
                </a:solidFill>
                <a:latin typeface="Arial"/>
              </a:rPr>
              <a:t>for the party to prepare to participate.”</a:t>
            </a:r>
          </a:p>
        </p:txBody>
      </p:sp>
    </p:spTree>
    <p:extLst>
      <p:ext uri="{BB962C8B-B14F-4D97-AF65-F5344CB8AC3E}">
        <p14:creationId xmlns:p14="http://schemas.microsoft.com/office/powerpoint/2010/main" val="19724775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rcRect/>
          <a:stretch>
            <a:fillRect/>
          </a:stretch>
        </p:blipFill>
        <p:spPr>
          <a:xfrm>
            <a:off x="560908" y="1051560"/>
            <a:ext cx="11070184"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25940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9843" y="584200"/>
            <a:ext cx="11527357" cy="763080"/>
          </a:xfrm>
        </p:spPr>
        <p:txBody>
          <a:bodyPr>
            <a:normAutofit fontScale="90000"/>
          </a:bodyPr>
          <a:lstStyle/>
          <a:p>
            <a:pPr algn="l"/>
            <a:r>
              <a:rPr lang="en-US" b="1">
                <a:latin typeface="+mn-lt"/>
              </a:rPr>
              <a:t>What Being Trauma-Informed </a:t>
            </a:r>
            <a:br>
              <a:rPr lang="en-US" b="1">
                <a:latin typeface="+mn-lt"/>
              </a:rPr>
            </a:br>
            <a:r>
              <a:rPr lang="en-US" b="1">
                <a:latin typeface="+mn-lt"/>
              </a:rPr>
              <a:t>Does Not Mean</a:t>
            </a:r>
          </a:p>
        </p:txBody>
      </p:sp>
      <p:pic>
        <p:nvPicPr>
          <p:cNvPr id="7" name="Content Placeholder 6"/>
          <p:cNvPicPr>
            <a:picLocks noGrp="1" noChangeAspect="1"/>
          </p:cNvPicPr>
          <p:nvPr>
            <p:ph sz="half" idx="1"/>
          </p:nvPr>
        </p:nvPicPr>
        <p:blipFill>
          <a:blip r:embed="rId3"/>
          <a:srcRect l="-1116" t="481" r="6401" b="-481"/>
          <a:stretch>
            <a:fillRect/>
          </a:stretch>
        </p:blipFill>
        <p:spPr>
          <a:xfrm>
            <a:off x="338286" y="2086383"/>
            <a:ext cx="6062524" cy="2968220"/>
          </a:xfrm>
          <a:prstGeom prst="rect">
            <a:avLst/>
          </a:prstGeom>
        </p:spPr>
      </p:pic>
      <p:sp>
        <p:nvSpPr>
          <p:cNvPr id="9" name="Content Placeholder 8"/>
          <p:cNvSpPr>
            <a:spLocks noGrp="1"/>
          </p:cNvSpPr>
          <p:nvPr>
            <p:ph sz="half" idx="2"/>
          </p:nvPr>
        </p:nvSpPr>
        <p:spPr>
          <a:xfrm>
            <a:off x="6429372" y="1187949"/>
            <a:ext cx="5486403" cy="5012831"/>
          </a:xfrm>
        </p:spPr>
        <p:txBody>
          <a:bodyPr>
            <a:normAutofit fontScale="70000" lnSpcReduction="20000"/>
          </a:bodyPr>
          <a:lstStyle/>
          <a:p>
            <a:r>
              <a:rPr lang="en-US"/>
              <a:t>If someone cannot recall critical details, that does not necessarily mean they must have experienced trauma.</a:t>
            </a:r>
          </a:p>
          <a:p>
            <a:r>
              <a:rPr lang="en-US"/>
              <a:t>If someone acts in an inexplicable way, that does not necessarily mean they must have experienced trauma.</a:t>
            </a:r>
          </a:p>
          <a:p>
            <a:r>
              <a:rPr lang="en-US" b="1"/>
              <a:t>Being trauma informed simply means that we don’t </a:t>
            </a:r>
            <a:r>
              <a:rPr lang="en-US" b="1" u="sng"/>
              <a:t>immediately jump </a:t>
            </a:r>
            <a:r>
              <a:rPr lang="en-US" b="1"/>
              <a:t>to “liar” when someone cannot recall all critical details or acts in an atypical fashion.</a:t>
            </a:r>
          </a:p>
        </p:txBody>
      </p:sp>
    </p:spTree>
    <p:extLst>
      <p:ext uri="{BB962C8B-B14F-4D97-AF65-F5344CB8AC3E}">
        <p14:creationId xmlns:p14="http://schemas.microsoft.com/office/powerpoint/2010/main" val="17349215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744D9-6527-4EC8-993C-67B744B251DA}"/>
              </a:ext>
            </a:extLst>
          </p:cNvPr>
          <p:cNvSpPr>
            <a:spLocks noGrp="1"/>
          </p:cNvSpPr>
          <p:nvPr>
            <p:ph type="title"/>
          </p:nvPr>
        </p:nvSpPr>
        <p:spPr>
          <a:xfrm>
            <a:off x="304800" y="274637"/>
            <a:ext cx="11277600" cy="1143000"/>
          </a:xfrm>
        </p:spPr>
        <p:txBody>
          <a:bodyPr>
            <a:normAutofit/>
          </a:bodyPr>
          <a:lstStyle/>
          <a:p>
            <a:r>
              <a:rPr lang="en-US" b="1"/>
              <a:t>Regs Rule 7of Investigations</a:t>
            </a:r>
          </a:p>
        </p:txBody>
      </p:sp>
      <p:sp>
        <p:nvSpPr>
          <p:cNvPr id="3" name="Content Placeholder 2">
            <a:extLst>
              <a:ext uri="{FF2B5EF4-FFF2-40B4-BE49-F238E27FC236}">
                <a16:creationId xmlns:a16="http://schemas.microsoft.com/office/drawing/2014/main" xmlns="" id="{D27E2E72-3915-4E79-AF00-C7AEFF8747F8}"/>
              </a:ext>
            </a:extLst>
          </p:cNvPr>
          <p:cNvSpPr>
            <a:spLocks noGrp="1"/>
          </p:cNvSpPr>
          <p:nvPr>
            <p:ph sz="half" idx="1"/>
          </p:nvPr>
        </p:nvSpPr>
        <p:spPr>
          <a:xfrm>
            <a:off x="508000" y="1592653"/>
            <a:ext cx="7213600" cy="4683607"/>
          </a:xfrm>
        </p:spPr>
        <p:txBody>
          <a:bodyPr>
            <a:normAutofit fontScale="70000" lnSpcReduction="20000"/>
          </a:bodyPr>
          <a:lstStyle/>
          <a:p>
            <a:pPr marL="0" indent="0">
              <a:buNone/>
            </a:pPr>
            <a:r>
              <a:rPr lang="en-US">
                <a:solidFill>
                  <a:schemeClr val="tx1"/>
                </a:solidFill>
              </a:rPr>
              <a:t>“Provide both parties an equal opportunity to inspect and review </a:t>
            </a:r>
            <a:r>
              <a:rPr lang="en-US" b="1">
                <a:solidFill>
                  <a:schemeClr val="tx1"/>
                </a:solidFill>
              </a:rPr>
              <a:t>any evidence obtained as part of the investigation that is directly related to the allegations raised in a formal  complaint, including the evidence upon which the recipient does not intend to rely in reaching a determination regarding responsibility and inculpatory or exculpatory evidence whether obtained from a party or other source</a:t>
            </a:r>
            <a:r>
              <a:rPr lang="en-US">
                <a:solidFill>
                  <a:schemeClr val="tx1"/>
                </a:solidFill>
              </a:rPr>
              <a:t>, so that each party can meaningfully respond to the evidence prior to conclusion of the investigation.” </a:t>
            </a:r>
          </a:p>
        </p:txBody>
      </p:sp>
      <p:pic>
        <p:nvPicPr>
          <p:cNvPr id="5" name="Picture 2">
            <a:extLst>
              <a:ext uri="{FF2B5EF4-FFF2-40B4-BE49-F238E27FC236}">
                <a16:creationId xmlns:a16="http://schemas.microsoft.com/office/drawing/2014/main" xmlns="" id="{7717D03F-E838-4000-BC1E-80407FC59792}"/>
              </a:ext>
            </a:extLst>
          </p:cNvPr>
          <p:cNvPicPr>
            <a:picLocks noChangeAspect="1" noChangeArrowheads="1"/>
          </p:cNvPicPr>
          <p:nvPr/>
        </p:nvPicPr>
        <p:blipFill>
          <a:blip r:embed="rId2"/>
          <a:srcRect/>
          <a:stretch>
            <a:fillRect/>
          </a:stretch>
        </p:blipFill>
        <p:spPr>
          <a:xfrm>
            <a:off x="7962944" y="1295401"/>
            <a:ext cx="3619457" cy="468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849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61D8D-ED91-4B8E-9A20-239BF9AFBCE2}"/>
              </a:ext>
            </a:extLst>
          </p:cNvPr>
          <p:cNvSpPr>
            <a:spLocks noGrp="1"/>
          </p:cNvSpPr>
          <p:nvPr>
            <p:ph type="title"/>
          </p:nvPr>
        </p:nvSpPr>
        <p:spPr/>
        <p:txBody>
          <a:bodyPr/>
          <a:lstStyle/>
          <a:p>
            <a:r>
              <a:rPr lang="en-US" b="1"/>
              <a:t>Regs Rule 8 of Investigations</a:t>
            </a:r>
          </a:p>
        </p:txBody>
      </p:sp>
      <p:sp>
        <p:nvSpPr>
          <p:cNvPr id="3" name="Content Placeholder 2">
            <a:extLst>
              <a:ext uri="{FF2B5EF4-FFF2-40B4-BE49-F238E27FC236}">
                <a16:creationId xmlns:a16="http://schemas.microsoft.com/office/drawing/2014/main" xmlns="" id="{E00FC73E-7820-4484-A340-C347BC31A95C}"/>
              </a:ext>
            </a:extLst>
          </p:cNvPr>
          <p:cNvSpPr>
            <a:spLocks noGrp="1"/>
          </p:cNvSpPr>
          <p:nvPr>
            <p:ph sz="half" idx="1"/>
          </p:nvPr>
        </p:nvSpPr>
        <p:spPr>
          <a:xfrm>
            <a:off x="406400" y="1600201"/>
            <a:ext cx="7010400" cy="4983161"/>
          </a:xfrm>
        </p:spPr>
        <p:txBody>
          <a:bodyPr>
            <a:normAutofit fontScale="70000" lnSpcReduction="20000"/>
          </a:bodyPr>
          <a:lstStyle/>
          <a:p>
            <a:pPr marL="0" indent="0">
              <a:buNone/>
            </a:pPr>
            <a:r>
              <a:rPr lang="en-US">
                <a:solidFill>
                  <a:schemeClr val="tx1"/>
                </a:solidFill>
              </a:rPr>
              <a:t>“</a:t>
            </a:r>
            <a:r>
              <a:rPr lang="en-US" b="1">
                <a:solidFill>
                  <a:schemeClr val="tx1"/>
                </a:solidFill>
              </a:rPr>
              <a:t>Prior to completion of the investigative report</a:t>
            </a:r>
            <a:r>
              <a:rPr lang="en-US">
                <a:solidFill>
                  <a:schemeClr val="tx1"/>
                </a:solidFill>
              </a:rPr>
              <a:t>, the recipient </a:t>
            </a:r>
            <a:r>
              <a:rPr lang="en-US" b="1">
                <a:solidFill>
                  <a:schemeClr val="tx1"/>
                </a:solidFill>
              </a:rPr>
              <a:t>must send </a:t>
            </a:r>
            <a:r>
              <a:rPr lang="en-US">
                <a:solidFill>
                  <a:schemeClr val="tx1"/>
                </a:solidFill>
              </a:rPr>
              <a:t>to each party and the party’s advisor, if any, the evidence subject to inspection and review </a:t>
            </a:r>
            <a:r>
              <a:rPr lang="en-US" b="1">
                <a:solidFill>
                  <a:schemeClr val="tx1"/>
                </a:solidFill>
              </a:rPr>
              <a:t>in an electronic format or a hard copy</a:t>
            </a:r>
            <a:r>
              <a:rPr lang="en-US">
                <a:solidFill>
                  <a:schemeClr val="tx1"/>
                </a:solidFill>
              </a:rPr>
              <a:t>, and the parties must have at least 10 days to submit a written response, which the investigator will consider prior to completion of the investigative report. </a:t>
            </a:r>
            <a:r>
              <a:rPr lang="en-US" b="1">
                <a:solidFill>
                  <a:schemeClr val="tx1"/>
                </a:solidFill>
              </a:rPr>
              <a:t>The recipient must make all such evidence subject to the parties’ inspection and review available at any hearing to give each party equal opportunity to refer to such evidence during the hearing, including for purposes of cross-examination</a:t>
            </a:r>
            <a:r>
              <a:rPr lang="en-US">
                <a:solidFill>
                  <a:schemeClr val="tx1"/>
                </a:solidFill>
              </a:rPr>
              <a:t>.”</a:t>
            </a:r>
          </a:p>
          <a:p>
            <a:endParaRPr lang="en-US"/>
          </a:p>
        </p:txBody>
      </p:sp>
      <p:pic>
        <p:nvPicPr>
          <p:cNvPr id="6" name="Picture 5">
            <a:extLst>
              <a:ext uri="{FF2B5EF4-FFF2-40B4-BE49-F238E27FC236}">
                <a16:creationId xmlns:a16="http://schemas.microsoft.com/office/drawing/2014/main" xmlns="" id="{DC3E13CE-862A-4486-A27C-6DC32FAEEC36}"/>
              </a:ext>
              <a:ext uri="{C183D7F6-B498-43B3-948B-1728B52AA6E4}">
                <adec:decorative xmlns="" xmlns:adec="http://schemas.microsoft.com/office/drawing/2017/decorative" val="0"/>
              </a:ext>
            </a:extLst>
          </p:cNvPr>
          <p:cNvPicPr>
            <a:picLocks noChangeAspect="1"/>
          </p:cNvPicPr>
          <p:nvPr/>
        </p:nvPicPr>
        <p:blipFill>
          <a:blip r:embed="rId2"/>
          <a:srcRect/>
          <a:stretch>
            <a:fillRect/>
          </a:stretch>
        </p:blipFill>
        <p:spPr>
          <a:xfrm>
            <a:off x="7632809" y="2209800"/>
            <a:ext cx="4123763" cy="2804160"/>
          </a:xfrm>
          <a:prstGeom prst="rect">
            <a:avLst/>
          </a:prstGeom>
        </p:spPr>
      </p:pic>
    </p:spTree>
    <p:extLst>
      <p:ext uri="{BB962C8B-B14F-4D97-AF65-F5344CB8AC3E}">
        <p14:creationId xmlns:p14="http://schemas.microsoft.com/office/powerpoint/2010/main" val="30057458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7" y="327533"/>
            <a:ext cx="11033004" cy="663067"/>
          </a:xfrm>
        </p:spPr>
        <p:txBody>
          <a:bodyPr>
            <a:normAutofit fontScale="90000"/>
          </a:bodyPr>
          <a:lstStyle/>
          <a:p>
            <a:r>
              <a:rPr lang="en-US" b="1">
                <a:solidFill>
                  <a:schemeClr val="tx2"/>
                </a:solidFill>
                <a:latin typeface="+mn-lt"/>
              </a:rPr>
              <a:t>Memorializing Witness Statements</a:t>
            </a:r>
          </a:p>
        </p:txBody>
      </p:sp>
      <p:sp>
        <p:nvSpPr>
          <p:cNvPr id="3" name="Content Placeholder 2"/>
          <p:cNvSpPr>
            <a:spLocks noGrp="1"/>
          </p:cNvSpPr>
          <p:nvPr>
            <p:ph idx="1"/>
          </p:nvPr>
        </p:nvSpPr>
        <p:spPr>
          <a:xfrm>
            <a:off x="696687" y="1295407"/>
            <a:ext cx="11033004" cy="4543423"/>
          </a:xfrm>
        </p:spPr>
        <p:txBody>
          <a:bodyPr>
            <a:normAutofit fontScale="85000" lnSpcReduction="10000"/>
          </a:bodyPr>
          <a:lstStyle/>
          <a:p>
            <a:pPr>
              <a:buFont typeface="Wingdings" panose="05000000000000000000" pitchFamily="2" charset="2"/>
              <a:buChar char="Ø"/>
            </a:pPr>
            <a:r>
              <a:rPr lang="en-US" sz="3467" b="1"/>
              <a:t>Option: Recording</a:t>
            </a:r>
          </a:p>
          <a:p>
            <a:pPr lvl="1"/>
            <a:r>
              <a:rPr lang="en-US" sz="2933"/>
              <a:t>Ensures accuracy, allows you to concentrate on conversation, logistically simpler, allows for meaningful feedback </a:t>
            </a:r>
          </a:p>
          <a:p>
            <a:pPr lvl="1"/>
            <a:r>
              <a:rPr lang="en-US" sz="2933"/>
              <a:t>Transcript must be provided to all parties</a:t>
            </a:r>
          </a:p>
          <a:p>
            <a:pPr>
              <a:buFont typeface="Wingdings" panose="05000000000000000000" pitchFamily="2" charset="2"/>
              <a:buChar char="Ø"/>
            </a:pPr>
            <a:r>
              <a:rPr lang="en-US" sz="3467" b="1"/>
              <a:t>Option: Written Statement</a:t>
            </a:r>
            <a:r>
              <a:rPr lang="en-US" sz="3467"/>
              <a:t> </a:t>
            </a:r>
          </a:p>
          <a:p>
            <a:pPr marL="914354" lvl="1" indent="-457178">
              <a:buFont typeface="+mj-lt"/>
              <a:buAutoNum type="alphaUcPeriod"/>
            </a:pPr>
            <a:r>
              <a:rPr lang="en-US" sz="3467"/>
              <a:t>Convey all information relayed in narrative form </a:t>
            </a:r>
          </a:p>
          <a:p>
            <a:pPr marL="914354" lvl="1" indent="-457178">
              <a:buFont typeface="+mj-lt"/>
              <a:buAutoNum type="alphaUcPeriod"/>
            </a:pPr>
            <a:r>
              <a:rPr lang="en-US" sz="3467"/>
              <a:t>Use quotes when appropriate (significant statements, jargon)</a:t>
            </a:r>
          </a:p>
          <a:p>
            <a:pPr marL="914354" lvl="1" indent="-457178">
              <a:buFont typeface="+mj-lt"/>
              <a:buAutoNum type="alphaUcPeriod"/>
            </a:pPr>
            <a:r>
              <a:rPr lang="en-US" sz="3467"/>
              <a:t>Allow parties opportunity to review for accuracy but not make substantive revisions without notations</a:t>
            </a:r>
          </a:p>
          <a:p>
            <a:pPr marL="914354" lvl="1" indent="-457178">
              <a:buFont typeface="+mj-lt"/>
              <a:buAutoNum type="alphaUcPeriod"/>
            </a:pPr>
            <a:r>
              <a:rPr lang="en-US" sz="3467"/>
              <a:t>Consider “multiple witnesses” to statement</a:t>
            </a:r>
          </a:p>
          <a:p>
            <a:pPr marL="914354" lvl="1" indent="-457178">
              <a:buFont typeface="+mj-lt"/>
              <a:buAutoNum type="alphaUcPeriod"/>
            </a:pPr>
            <a:endParaRPr lang="en-US"/>
          </a:p>
        </p:txBody>
      </p:sp>
    </p:spTree>
    <p:extLst>
      <p:ext uri="{BB962C8B-B14F-4D97-AF65-F5344CB8AC3E}">
        <p14:creationId xmlns:p14="http://schemas.microsoft.com/office/powerpoint/2010/main" val="20527412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574AB-8608-42BE-A565-E1C6C1FCAD0A}"/>
              </a:ext>
            </a:extLst>
          </p:cNvPr>
          <p:cNvSpPr>
            <a:spLocks noGrp="1"/>
          </p:cNvSpPr>
          <p:nvPr>
            <p:ph type="title"/>
          </p:nvPr>
        </p:nvSpPr>
        <p:spPr/>
        <p:txBody>
          <a:bodyPr/>
          <a:lstStyle/>
          <a:p>
            <a:r>
              <a:rPr lang="en-US" b="1"/>
              <a:t>Regs Rule 9 of Investigations</a:t>
            </a:r>
          </a:p>
        </p:txBody>
      </p:sp>
      <p:sp>
        <p:nvSpPr>
          <p:cNvPr id="3" name="Content Placeholder 2">
            <a:extLst>
              <a:ext uri="{FF2B5EF4-FFF2-40B4-BE49-F238E27FC236}">
                <a16:creationId xmlns:a16="http://schemas.microsoft.com/office/drawing/2014/main" xmlns="" id="{107C8BFB-3877-4580-AD55-79568291DED5}"/>
              </a:ext>
            </a:extLst>
          </p:cNvPr>
          <p:cNvSpPr>
            <a:spLocks noGrp="1"/>
          </p:cNvSpPr>
          <p:nvPr>
            <p:ph idx="1"/>
          </p:nvPr>
        </p:nvSpPr>
        <p:spPr>
          <a:xfrm>
            <a:off x="254000" y="1701801"/>
            <a:ext cx="8585200" cy="4449761"/>
          </a:xfrm>
        </p:spPr>
        <p:txBody>
          <a:bodyPr>
            <a:normAutofit fontScale="70000" lnSpcReduction="20000"/>
          </a:bodyPr>
          <a:lstStyle/>
          <a:p>
            <a:r>
              <a:rPr lang="en-US"/>
              <a:t>“Create an investigative report that </a:t>
            </a:r>
            <a:r>
              <a:rPr lang="en-US" b="1"/>
              <a:t>fairly summarizes relevant evidence</a:t>
            </a:r>
            <a:r>
              <a:rPr lang="en-US"/>
              <a:t> and, at least 10 days prior to a hearing (if a hearing is required under this section or otherwise provided) or other time of determination regarding responsibility, send to each party and the party’s advisor, if any, the investigative report in an electronic format or a hard copy, </a:t>
            </a:r>
            <a:r>
              <a:rPr lang="en-US" b="1"/>
              <a:t>for their review and written response</a:t>
            </a:r>
            <a:r>
              <a:rPr lang="en-US"/>
              <a:t>.”</a:t>
            </a:r>
          </a:p>
          <a:p>
            <a:r>
              <a:rPr lang="en-US"/>
              <a:t>Fair to note undisputed material facts</a:t>
            </a:r>
          </a:p>
          <a:p>
            <a:r>
              <a:rPr lang="en-US"/>
              <a:t>Disputed material facts are for hearing </a:t>
            </a:r>
          </a:p>
          <a:p>
            <a:endParaRPr lang="en-US"/>
          </a:p>
        </p:txBody>
      </p:sp>
      <p:pic>
        <p:nvPicPr>
          <p:cNvPr id="4" name="Content Placeholder 3">
            <a:extLst>
              <a:ext uri="{FF2B5EF4-FFF2-40B4-BE49-F238E27FC236}">
                <a16:creationId xmlns:a16="http://schemas.microsoft.com/office/drawing/2014/main" xmlns="" id="{F3506112-A791-4E17-8843-06DCA16C7F58}"/>
              </a:ext>
            </a:extLst>
          </p:cNvPr>
          <p:cNvPicPr>
            <a:picLocks noChangeAspect="1"/>
          </p:cNvPicPr>
          <p:nvPr/>
        </p:nvPicPr>
        <p:blipFill>
          <a:blip r:embed="rId2"/>
          <a:srcRect l="10065" r="10065"/>
          <a:stretch>
            <a:fillRect/>
          </a:stretch>
        </p:blipFill>
        <p:spPr>
          <a:xfrm>
            <a:off x="9245600" y="1092201"/>
            <a:ext cx="2692400" cy="5155660"/>
          </a:xfrm>
          <a:prstGeom prst="rect">
            <a:avLst/>
          </a:prstGeom>
          <a:noFill/>
          <a:ln w="9525">
            <a:noFill/>
            <a:miter lim="800000"/>
          </a:ln>
        </p:spPr>
      </p:pic>
    </p:spTree>
    <p:extLst>
      <p:ext uri="{BB962C8B-B14F-4D97-AF65-F5344CB8AC3E}">
        <p14:creationId xmlns:p14="http://schemas.microsoft.com/office/powerpoint/2010/main" val="4186698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1B21C567-2989-4B91-95ED-6C7B2ED793F1}"/>
              </a:ext>
            </a:extLst>
          </p:cNvPr>
          <p:cNvSpPr>
            <a:spLocks noGrp="1"/>
          </p:cNvSpPr>
          <p:nvPr>
            <p:ph type="title"/>
          </p:nvPr>
        </p:nvSpPr>
        <p:spPr>
          <a:xfrm>
            <a:off x="609600" y="274637"/>
            <a:ext cx="10972800" cy="1143000"/>
          </a:xfrm>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xmlns="" id="{B922780D-AB2D-42E9-8F31-D276F4F27981}"/>
              </a:ext>
            </a:extLst>
          </p:cNvPr>
          <p:cNvPicPr>
            <a:picLocks noGrp="1" noChangeAspect="1"/>
          </p:cNvPicPr>
          <p:nvPr>
            <p:ph sz="half" idx="1"/>
          </p:nvPr>
        </p:nvPicPr>
        <p:blipFill>
          <a:blip r:embed="rId2"/>
          <a:srcRect/>
          <a:stretch>
            <a:fillRect/>
          </a:stretch>
        </p:blipFill>
        <p:spPr>
          <a:xfrm>
            <a:off x="609600" y="1872251"/>
            <a:ext cx="5384800" cy="3981863"/>
          </a:xfrm>
          <a:noFill/>
        </p:spPr>
      </p:pic>
      <p:sp>
        <p:nvSpPr>
          <p:cNvPr id="15" name="Content Placeholder 3">
            <a:extLst>
              <a:ext uri="{FF2B5EF4-FFF2-40B4-BE49-F238E27FC236}">
                <a16:creationId xmlns:a16="http://schemas.microsoft.com/office/drawing/2014/main" xmlns="" id="{2FCD2D3C-3A6B-4750-8F59-B72397185F5D}"/>
              </a:ext>
            </a:extLst>
          </p:cNvPr>
          <p:cNvSpPr>
            <a:spLocks noGrp="1"/>
          </p:cNvSpPr>
          <p:nvPr>
            <p:ph sz="half" idx="2"/>
          </p:nvPr>
        </p:nvSpPr>
        <p:spPr>
          <a:xfrm>
            <a:off x="6400800" y="1600201"/>
            <a:ext cx="5181600" cy="4525963"/>
          </a:xfrm>
        </p:spPr>
        <p:txBody>
          <a:bodyPr/>
          <a:lstStyle/>
          <a:p>
            <a:pPr marL="0" indent="0">
              <a:buNone/>
            </a:pPr>
            <a:r>
              <a:rPr lang="en-US"/>
              <a:t>At the end of the investigation, you are convinced there is not enough evidence of dating violence.  </a:t>
            </a:r>
          </a:p>
        </p:txBody>
      </p:sp>
    </p:spTree>
    <p:extLst>
      <p:ext uri="{BB962C8B-B14F-4D97-AF65-F5344CB8AC3E}">
        <p14:creationId xmlns:p14="http://schemas.microsoft.com/office/powerpoint/2010/main" val="20174231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B PPT Template_ Widescreen">
  <a:themeElements>
    <a:clrScheme name="HB Theme">
      <a:dk1>
        <a:srgbClr val="000000"/>
      </a:dk1>
      <a:lt1>
        <a:srgbClr val="FFFFFF"/>
      </a:lt1>
      <a:dk2>
        <a:srgbClr val="0420AC"/>
      </a:dk2>
      <a:lt2>
        <a:srgbClr val="EAEAEA"/>
      </a:lt2>
      <a:accent1>
        <a:srgbClr val="0033A0"/>
      </a:accent1>
      <a:accent2>
        <a:srgbClr val="00A9E0"/>
      </a:accent2>
      <a:accent3>
        <a:srgbClr val="7C878E"/>
      </a:accent3>
      <a:accent4>
        <a:srgbClr val="C23B33"/>
      </a:accent4>
      <a:accent5>
        <a:srgbClr val="FDD21F"/>
      </a:accent5>
      <a:accent6>
        <a:srgbClr val="D9D9D6"/>
      </a:accent6>
      <a:hlink>
        <a:srgbClr val="163DFA"/>
      </a:hlink>
      <a:folHlink>
        <a:srgbClr val="BFBFBF"/>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HB Widescreen-must set page-16x9">
  <a:themeElements>
    <a:clrScheme name="HB Color Theme">
      <a:dk1>
        <a:srgbClr val="000000"/>
      </a:dk1>
      <a:lt1>
        <a:srgbClr val="FFFFFF"/>
      </a:lt1>
      <a:dk2>
        <a:srgbClr val="0420AC"/>
      </a:dk2>
      <a:lt2>
        <a:srgbClr val="EAEAEA"/>
      </a:lt2>
      <a:accent1>
        <a:srgbClr val="0038A5"/>
      </a:accent1>
      <a:accent2>
        <a:srgbClr val="93A5FC"/>
      </a:accent2>
      <a:accent3>
        <a:srgbClr val="C9D2FD"/>
      </a:accent3>
      <a:accent4>
        <a:srgbClr val="5E78FA"/>
      </a:accent4>
      <a:accent5>
        <a:srgbClr val="0420AB"/>
      </a:accent5>
      <a:accent6>
        <a:srgbClr val="021572"/>
      </a:accent6>
      <a:hlink>
        <a:srgbClr val="FF5757"/>
      </a:hlink>
      <a:folHlink>
        <a:srgbClr val="BFBFB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HB Widescreen-must set page-16x9">
  <a:themeElements>
    <a:clrScheme name="HB Color Theme">
      <a:dk1>
        <a:srgbClr val="000000"/>
      </a:dk1>
      <a:lt1>
        <a:srgbClr val="FFFFFF"/>
      </a:lt1>
      <a:dk2>
        <a:srgbClr val="0420AC"/>
      </a:dk2>
      <a:lt2>
        <a:srgbClr val="EAEAEA"/>
      </a:lt2>
      <a:accent1>
        <a:srgbClr val="0038A5"/>
      </a:accent1>
      <a:accent2>
        <a:srgbClr val="93A5FC"/>
      </a:accent2>
      <a:accent3>
        <a:srgbClr val="C9D2FD"/>
      </a:accent3>
      <a:accent4>
        <a:srgbClr val="5E78FA"/>
      </a:accent4>
      <a:accent5>
        <a:srgbClr val="0420AB"/>
      </a:accent5>
      <a:accent6>
        <a:srgbClr val="021572"/>
      </a:accent6>
      <a:hlink>
        <a:srgbClr val="FF5757"/>
      </a:hlink>
      <a:folHlink>
        <a:srgbClr val="BFBFB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2_HB Widescreen-must set page-16x9">
  <a:themeElements>
    <a:clrScheme name="HB Color Theme">
      <a:dk1>
        <a:srgbClr val="000000"/>
      </a:dk1>
      <a:lt1>
        <a:srgbClr val="FFFFFF"/>
      </a:lt1>
      <a:dk2>
        <a:srgbClr val="0420AC"/>
      </a:dk2>
      <a:lt2>
        <a:srgbClr val="EAEAEA"/>
      </a:lt2>
      <a:accent1>
        <a:srgbClr val="0038A5"/>
      </a:accent1>
      <a:accent2>
        <a:srgbClr val="93A5FC"/>
      </a:accent2>
      <a:accent3>
        <a:srgbClr val="C9D2FD"/>
      </a:accent3>
      <a:accent4>
        <a:srgbClr val="5E78FA"/>
      </a:accent4>
      <a:accent5>
        <a:srgbClr val="0420AB"/>
      </a:accent5>
      <a:accent6>
        <a:srgbClr val="021572"/>
      </a:accent6>
      <a:hlink>
        <a:srgbClr val="FF5757"/>
      </a:hlink>
      <a:folHlink>
        <a:srgbClr val="BFBFB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B621A55DD116489B7C390E20CF70B9" ma:contentTypeVersion="13" ma:contentTypeDescription="Create a new document." ma:contentTypeScope="" ma:versionID="0d8130f46aea9b3c37513f3dd0a9fd4f">
  <xsd:schema xmlns:xsd="http://www.w3.org/2001/XMLSchema" xmlns:xs="http://www.w3.org/2001/XMLSchema" xmlns:p="http://schemas.microsoft.com/office/2006/metadata/properties" xmlns:ns3="47b4f239-cd8b-4fd7-92df-63f8c4c738cb" xmlns:ns4="5f2ac41a-e06c-4359-b74b-38839c3d39cf" targetNamespace="http://schemas.microsoft.com/office/2006/metadata/properties" ma:root="true" ma:fieldsID="0324bde95b29d5474cac041961b587ca" ns3:_="" ns4:_="">
    <xsd:import namespace="47b4f239-cd8b-4fd7-92df-63f8c4c738cb"/>
    <xsd:import namespace="5f2ac41a-e06c-4359-b74b-38839c3d39c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b4f239-cd8b-4fd7-92df-63f8c4c73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2ac41a-e06c-4359-b74b-38839c3d39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8F397F-75B7-4960-A7A1-BE8989DB0096}">
  <ds:schemaRefs>
    <ds:schemaRef ds:uri="http://schemas.microsoft.com/sharepoint/v3/contenttype/forms"/>
  </ds:schemaRefs>
</ds:datastoreItem>
</file>

<file path=customXml/itemProps2.xml><?xml version="1.0" encoding="utf-8"?>
<ds:datastoreItem xmlns:ds="http://schemas.openxmlformats.org/officeDocument/2006/customXml" ds:itemID="{BC432F9A-3F40-471E-8B36-B1AF1224A145}">
  <ds:schemaRefs>
    <ds:schemaRef ds:uri="http://schemas.openxmlformats.org/package/2006/metadata/core-properties"/>
    <ds:schemaRef ds:uri="http://www.w3.org/XML/1998/namespace"/>
    <ds:schemaRef ds:uri="http://schemas.microsoft.com/office/infopath/2007/PartnerControls"/>
    <ds:schemaRef ds:uri="5f2ac41a-e06c-4359-b74b-38839c3d39cf"/>
    <ds:schemaRef ds:uri="http://purl.org/dc/dcmitype/"/>
    <ds:schemaRef ds:uri="http://purl.org/dc/terms/"/>
    <ds:schemaRef ds:uri="http://schemas.microsoft.com/office/2006/documentManagement/types"/>
    <ds:schemaRef ds:uri="http://purl.org/dc/elements/1.1/"/>
    <ds:schemaRef ds:uri="47b4f239-cd8b-4fd7-92df-63f8c4c738cb"/>
    <ds:schemaRef ds:uri="http://schemas.microsoft.com/office/2006/metadata/properties"/>
  </ds:schemaRefs>
</ds:datastoreItem>
</file>

<file path=customXml/itemProps3.xml><?xml version="1.0" encoding="utf-8"?>
<ds:datastoreItem xmlns:ds="http://schemas.openxmlformats.org/officeDocument/2006/customXml" ds:itemID="{932B0761-E333-46E9-B016-91724D77B9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b4f239-cd8b-4fd7-92df-63f8c4c738cb"/>
    <ds:schemaRef ds:uri="5f2ac41a-e06c-4359-b74b-38839c3d3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2243</Words>
  <Application>Microsoft Macintosh PowerPoint</Application>
  <PresentationFormat>Custom</PresentationFormat>
  <Paragraphs>140</Paragraphs>
  <Slides>41</Slides>
  <Notes>24</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HB PPT Template_ Widescreen</vt:lpstr>
      <vt:lpstr>HB Widescreen-must set page-16x9</vt:lpstr>
      <vt:lpstr>1_HB Widescreen-must set page-16x9</vt:lpstr>
      <vt:lpstr>2_HB Widescreen-must set page-16x9</vt:lpstr>
      <vt:lpstr>Investigations</vt:lpstr>
      <vt:lpstr>Regs Rule 5 of Investigations</vt:lpstr>
      <vt:lpstr>PowerPoint Presentation</vt:lpstr>
      <vt:lpstr>Regs Rule 6 of Investigations</vt:lpstr>
      <vt:lpstr>Regs Rule 7of Investigations</vt:lpstr>
      <vt:lpstr>Regs Rule 8 of Investigations</vt:lpstr>
      <vt:lpstr>Memorializing Witness Statements</vt:lpstr>
      <vt:lpstr>Regs Rule 9 of Investigations</vt:lpstr>
      <vt:lpstr>PowerPoint Presentation</vt:lpstr>
      <vt:lpstr>Rewind: Dismissal</vt:lpstr>
      <vt:lpstr>Hypothetical</vt:lpstr>
      <vt:lpstr>Retaliation</vt:lpstr>
      <vt:lpstr>What are some general principles about interviewing?</vt:lpstr>
      <vt:lpstr>PowerPoint Presentation</vt:lpstr>
      <vt:lpstr>How do you structure an interview?</vt:lpstr>
      <vt:lpstr>Boundaries with Advisors  (Especially Attorneys)</vt:lpstr>
      <vt:lpstr>Super Important Aspect of Interviews</vt:lpstr>
      <vt:lpstr>Hearings</vt:lpstr>
      <vt:lpstr>A String of Musts . . . </vt:lpstr>
      <vt:lpstr>A String of Musts . . . </vt:lpstr>
      <vt:lpstr>What The Regulations Say…</vt:lpstr>
      <vt:lpstr>What The Regulations Say…</vt:lpstr>
      <vt:lpstr>New Hypo</vt:lpstr>
      <vt:lpstr>New Hypo</vt:lpstr>
      <vt:lpstr>Questions</vt:lpstr>
      <vt:lpstr>Investigation Lays Foundation for Smooth Hearing</vt:lpstr>
      <vt:lpstr>Recommended Next Steps</vt:lpstr>
      <vt:lpstr>What is Covered: Pre-Hearing Conference</vt:lpstr>
      <vt:lpstr>A Moment on Being “Trauma-Informed”</vt:lpstr>
      <vt:lpstr>PowerPoint Presentation</vt:lpstr>
      <vt:lpstr>Trauma: Shift to Reflexes and Habits</vt:lpstr>
      <vt:lpstr>PowerPoint Presentation</vt:lpstr>
      <vt:lpstr>PowerPoint Presentation</vt:lpstr>
      <vt:lpstr>PowerPoint Presentation</vt:lpstr>
      <vt:lpstr>Habit Responses</vt:lpstr>
      <vt:lpstr>PowerPoint Presentation</vt:lpstr>
      <vt:lpstr>PowerPoint Presentation</vt:lpstr>
      <vt:lpstr>Memory</vt:lpstr>
      <vt:lpstr>PowerPoint Presentation</vt:lpstr>
      <vt:lpstr>PowerPoint Presentation</vt:lpstr>
      <vt:lpstr>What Being Trauma-Informed  Does Not Mean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Investigations</dc:title>
  <dc:creator>Welch, Catherine E</dc:creator>
  <cp:lastModifiedBy>Kozmo  Kremar</cp:lastModifiedBy>
  <cp:revision>2</cp:revision>
  <cp:lastPrinted>2020-09-07T20:23:11Z</cp:lastPrinted>
  <dcterms:created xsi:type="dcterms:W3CDTF">2020-09-07T20:23:11Z</dcterms:created>
  <dcterms:modified xsi:type="dcterms:W3CDTF">2020-09-14T12:48:03Z</dcterms:modified>
</cp:coreProperties>
</file>