
<file path=[Content_Types].xml><?xml version="1.0" encoding="utf-8"?>
<Types xmlns="http://schemas.openxmlformats.org/package/2006/content-types">
  <Default Extension="xml" ContentType="application/xml"/>
  <Default Extension="image" ContentType="image/svg+xml"/>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700" r:id="rId6"/>
  </p:sldMasterIdLst>
  <p:notesMasterIdLst>
    <p:notesMasterId r:id="rId48"/>
  </p:notesMasterIdLst>
  <p:sldIdLst>
    <p:sldId id="1647" r:id="rId7"/>
    <p:sldId id="1778" r:id="rId8"/>
    <p:sldId id="1779" r:id="rId9"/>
    <p:sldId id="1942" r:id="rId10"/>
    <p:sldId id="1780" r:id="rId11"/>
    <p:sldId id="1781" r:id="rId12"/>
    <p:sldId id="1782" r:id="rId13"/>
    <p:sldId id="1783" r:id="rId14"/>
    <p:sldId id="1784" r:id="rId15"/>
    <p:sldId id="1710" r:id="rId16"/>
    <p:sldId id="1621" r:id="rId17"/>
    <p:sldId id="1699" r:id="rId18"/>
    <p:sldId id="1902" r:id="rId19"/>
    <p:sldId id="1418" r:id="rId20"/>
    <p:sldId id="1914" r:id="rId21"/>
    <p:sldId id="1915" r:id="rId22"/>
    <p:sldId id="1929" r:id="rId23"/>
    <p:sldId id="1943" r:id="rId24"/>
    <p:sldId id="1944" r:id="rId25"/>
    <p:sldId id="1609" r:id="rId26"/>
    <p:sldId id="1611" r:id="rId27"/>
    <p:sldId id="1945" r:id="rId28"/>
    <p:sldId id="1916" r:id="rId29"/>
    <p:sldId id="1421" r:id="rId30"/>
    <p:sldId id="1946" r:id="rId31"/>
    <p:sldId id="1422" r:id="rId32"/>
    <p:sldId id="1917" r:id="rId33"/>
    <p:sldId id="1947" r:id="rId34"/>
    <p:sldId id="1918" r:id="rId35"/>
    <p:sldId id="1420" r:id="rId36"/>
    <p:sldId id="1919" r:id="rId37"/>
    <p:sldId id="1920" r:id="rId38"/>
    <p:sldId id="1921" r:id="rId39"/>
    <p:sldId id="1950" r:id="rId40"/>
    <p:sldId id="1419" r:id="rId41"/>
    <p:sldId id="1923" r:id="rId42"/>
    <p:sldId id="1924" r:id="rId43"/>
    <p:sldId id="1668" r:id="rId44"/>
    <p:sldId id="1787" r:id="rId45"/>
    <p:sldId id="1614" r:id="rId46"/>
    <p:sldId id="166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D0955-858A-4B5F-BB9D-D59D11F2644F}" v="3" dt="2020-09-03T18:33:5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1" d="100"/>
          <a:sy n="91" d="100"/>
        </p:scale>
        <p:origin x="-12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54" Type="http://schemas.microsoft.com/office/2016/11/relationships/changesInfo" Target="changesInfos/changesInfo1.xml"/><Relationship Id="rId55" Type="http://schemas.microsoft.com/office/2015/10/relationships/revisionInfo" Target="revisionInfo.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Scott" userId="9a438493-1cc9-41e6-9f4b-4af845ed0b53" providerId="ADAL" clId="{83AD0955-858A-4B5F-BB9D-D59D11F2644F}"/>
    <pc:docChg chg="custSel delSld modSld">
      <pc:chgData name="Schneider, Scott" userId="9a438493-1cc9-41e6-9f4b-4af845ed0b53" providerId="ADAL" clId="{83AD0955-858A-4B5F-BB9D-D59D11F2644F}" dt="2020-09-03T18:33:59.019" v="10" actId="20577"/>
      <pc:docMkLst>
        <pc:docMk/>
      </pc:docMkLst>
      <pc:sldChg chg="modSp">
        <pc:chgData name="Schneider, Scott" userId="9a438493-1cc9-41e6-9f4b-4af845ed0b53" providerId="ADAL" clId="{83AD0955-858A-4B5F-BB9D-D59D11F2644F}" dt="2020-09-03T18:09:46.267" v="8" actId="14100"/>
        <pc:sldMkLst>
          <pc:docMk/>
          <pc:sldMk cId="40919948" sldId="1422"/>
        </pc:sldMkLst>
        <pc:spChg chg="mod">
          <ac:chgData name="Schneider, Scott" userId="9a438493-1cc9-41e6-9f4b-4af845ed0b53" providerId="ADAL" clId="{83AD0955-858A-4B5F-BB9D-D59D11F2644F}" dt="2020-09-03T18:09:46.267" v="8" actId="14100"/>
          <ac:spMkLst>
            <pc:docMk/>
            <pc:sldMk cId="40919948" sldId="1422"/>
            <ac:spMk id="5" creationId="{D5B2A895-587C-4AAF-B718-418E257A1CAC}"/>
          </ac:spMkLst>
        </pc:spChg>
      </pc:sldChg>
      <pc:sldChg chg="del">
        <pc:chgData name="Schneider, Scott" userId="9a438493-1cc9-41e6-9f4b-4af845ed0b53" providerId="ADAL" clId="{83AD0955-858A-4B5F-BB9D-D59D11F2644F}" dt="2020-09-03T00:40:16.263" v="0" actId="2696"/>
        <pc:sldMkLst>
          <pc:docMk/>
          <pc:sldMk cId="1291611296" sldId="1622"/>
        </pc:sldMkLst>
      </pc:sldChg>
      <pc:sldChg chg="del">
        <pc:chgData name="Schneider, Scott" userId="9a438493-1cc9-41e6-9f4b-4af845ed0b53" providerId="ADAL" clId="{83AD0955-858A-4B5F-BB9D-D59D11F2644F}" dt="2020-09-03T18:10:46.629" v="9" actId="2696"/>
        <pc:sldMkLst>
          <pc:docMk/>
          <pc:sldMk cId="178849510" sldId="1789"/>
        </pc:sldMkLst>
      </pc:sldChg>
      <pc:sldChg chg="modSp">
        <pc:chgData name="Schneider, Scott" userId="9a438493-1cc9-41e6-9f4b-4af845ed0b53" providerId="ADAL" clId="{83AD0955-858A-4B5F-BB9D-D59D11F2644F}" dt="2020-09-03T18:33:59.019" v="10" actId="20577"/>
        <pc:sldMkLst>
          <pc:docMk/>
          <pc:sldMk cId="2713409041" sldId="1929"/>
        </pc:sldMkLst>
        <pc:spChg chg="mod">
          <ac:chgData name="Schneider, Scott" userId="9a438493-1cc9-41e6-9f4b-4af845ed0b53" providerId="ADAL" clId="{83AD0955-858A-4B5F-BB9D-D59D11F2644F}" dt="2020-09-03T18:33:59.019" v="10" actId="20577"/>
          <ac:spMkLst>
            <pc:docMk/>
            <pc:sldMk cId="2713409041" sldId="1929"/>
            <ac:spMk id="13" creationId="{9E074559-186C-4456-8F19-400197091B33}"/>
          </ac:spMkLst>
        </pc:spChg>
      </pc:sldChg>
      <pc:sldChg chg="modSp">
        <pc:chgData name="Schneider, Scott" userId="9a438493-1cc9-41e6-9f4b-4af845ed0b53" providerId="ADAL" clId="{83AD0955-858A-4B5F-BB9D-D59D11F2644F}" dt="2020-09-03T18:09:22.892" v="7" actId="20577"/>
        <pc:sldMkLst>
          <pc:docMk/>
          <pc:sldMk cId="3926883129" sldId="1945"/>
        </pc:sldMkLst>
        <pc:spChg chg="mod">
          <ac:chgData name="Schneider, Scott" userId="9a438493-1cc9-41e6-9f4b-4af845ed0b53" providerId="ADAL" clId="{83AD0955-858A-4B5F-BB9D-D59D11F2644F}" dt="2020-09-03T18:09:22.892" v="7" actId="20577"/>
          <ac:spMkLst>
            <pc:docMk/>
            <pc:sldMk cId="3926883129" sldId="1945"/>
            <ac:spMk id="15" creationId="{2FCD2D3C-3A6B-4750-8F59-B72397185F5D}"/>
          </ac:spMkLst>
        </pc:sp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image"/><Relationship Id="rId5" Type="http://schemas.openxmlformats.org/officeDocument/2006/relationships/image" Target="../media/image31.png"/><Relationship Id="rId6" Type="http://schemas.openxmlformats.org/officeDocument/2006/relationships/image" Target="../media/image6.image"/><Relationship Id="rId1" Type="http://schemas.openxmlformats.org/officeDocument/2006/relationships/image" Target="../media/image29.png"/><Relationship Id="rId2" Type="http://schemas.openxmlformats.org/officeDocument/2006/relationships/image" Target="../media/image2.image"/></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2134-C91D-4B09-BA51-C77052AB68CC}"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a:p>
      </dgm:t>
    </dgm:pt>
    <dgm:pt modelId="{0A8D1484-563A-46E7-B4CC-F472AA8AAB94}" type="parTrans" cxnId="{6528FC9B-681E-4C84-9447-A7698CC86B66}">
      <dgm:prSet/>
      <dgm:spPr/>
      <dgm:t>
        <a:bodyPr/>
        <a:lstStyle/>
        <a:p>
          <a:endParaRPr lang="en-US"/>
        </a:p>
      </dgm:t>
    </dgm:pt>
    <dgm:pt modelId="{D68445B9-E197-486C-A703-9DA70135194F}">
      <dgm:prSet phldrT="[Text]" custT="1"/>
      <dgm:spPr>
        <a:solidFill>
          <a:srgbClr val="0033A0"/>
        </a:solidFill>
      </dgm:spPr>
      <dgm:t>
        <a:bodyPr/>
        <a:lstStyle/>
        <a:p>
          <a:endParaRPr lang="en-US" sz="4800"/>
        </a:p>
      </dgm:t>
    </dgm:pt>
    <dgm:pt modelId="{EB3563C5-6714-45BB-9694-2225E279A2DD}" type="sibTrans" cxnId="{6528FC9B-681E-4C84-9447-A7698CC86B66}">
      <dgm:prSet/>
      <dgm:spPr/>
      <dgm:t>
        <a:bodyPr/>
        <a:lstStyle/>
        <a:p>
          <a:endParaRPr lang="en-US"/>
        </a:p>
      </dgm:t>
    </dgm:pt>
    <dgm:pt modelId="{00289C13-C6A8-4492-A029-4C85AC78845A}" type="parTrans" cxnId="{429DBCB3-E922-4598-9ECA-3548DEA6D01F}">
      <dgm:prSet/>
      <dgm:spPr/>
      <dgm:t>
        <a:bodyPr/>
        <a:lstStyle/>
        <a:p>
          <a:endParaRPr lang="en-US"/>
        </a:p>
      </dgm:t>
    </dgm:pt>
    <dgm:pt modelId="{5467DD4D-D9D1-4316-8B58-64E491D0D3EE}">
      <dgm:prSet phldrT="[Text]" custT="1"/>
      <dgm:spPr>
        <a:solidFill>
          <a:srgbClr val="0072CE"/>
        </a:solidFill>
      </dgm:spPr>
      <dgm:t>
        <a:bodyPr/>
        <a:lstStyle/>
        <a:p>
          <a:endParaRPr lang="en-US" sz="4800"/>
        </a:p>
      </dgm:t>
    </dgm:pt>
    <dgm:pt modelId="{31B52455-B6BE-484C-8C44-536EB1B79116}" type="sibTrans" cxnId="{429DBCB3-E922-4598-9ECA-3548DEA6D01F}">
      <dgm:prSet/>
      <dgm:spPr/>
      <dgm:t>
        <a:bodyPr/>
        <a:lstStyle/>
        <a:p>
          <a:endParaRPr lang="en-US"/>
        </a:p>
      </dgm:t>
    </dgm:pt>
    <dgm:pt modelId="{FF921AE6-44FC-401A-8EEA-364E9849745F}" type="parTrans" cxnId="{715DB389-A3B7-4964-81A9-1ACC671209EB}">
      <dgm:prSet/>
      <dgm:spPr/>
      <dgm:t>
        <a:bodyPr/>
        <a:lstStyle/>
        <a:p>
          <a:endParaRPr lang="en-US"/>
        </a:p>
      </dgm:t>
    </dgm:pt>
    <dgm:pt modelId="{8BAF6D48-92CE-4EB3-BDFC-4863F9264181}">
      <dgm:prSet phldrT="[Text]" custT="1"/>
      <dgm:spPr>
        <a:solidFill>
          <a:srgbClr val="00A9E0"/>
        </a:solidFill>
      </dgm:spPr>
      <dgm:t>
        <a:bodyPr/>
        <a:lstStyle/>
        <a:p>
          <a:endParaRPr lang="en-US" sz="4800"/>
        </a:p>
      </dgm:t>
    </dgm:pt>
    <dgm:pt modelId="{D23C9F20-37D5-4FF7-A81C-E71F47AD3121}" type="sibTrans" cxnId="{715DB389-A3B7-4964-81A9-1ACC671209EB}">
      <dgm:prSet/>
      <dgm:spPr/>
      <dgm:t>
        <a:bodyPr/>
        <a:lstStyle/>
        <a:p>
          <a:endParaRPr lang="en-US"/>
        </a:p>
      </dgm:t>
    </dgm:pt>
    <dgm:pt modelId="{C1CDF519-1A8C-440C-A9D7-7AF961343D93}" type="pres">
      <dgm:prSet presAssocID="{51562134-C91D-4B09-BA51-C77052AB68CC}" presName="Name0" presStyleCnt="0">
        <dgm:presLayoutVars>
          <dgm:dir/>
          <dgm:animLvl val="lvl"/>
          <dgm:resizeHandles val="exact"/>
        </dgm:presLayoutVars>
      </dgm:prSet>
      <dgm:spPr/>
      <dgm:t>
        <a:bodyPr/>
        <a:lstStyle/>
        <a:p>
          <a:endParaRPr/>
        </a:p>
      </dgm:t>
    </dgm:pt>
    <dgm:pt modelId="{BC16DB80-7BD3-47D2-9FDD-D974CA223185}" type="pres">
      <dgm:prSet presAssocID="{D68445B9-E197-486C-A703-9DA70135194F}" presName="parTxOnly" presStyleLbl="node1" presStyleIdx="0" presStyleCnt="3">
        <dgm:presLayoutVars>
          <dgm:chMax val="0"/>
          <dgm:chPref val="0"/>
          <dgm:bulletEnabled val="1"/>
        </dgm:presLayoutVars>
      </dgm:prSet>
      <dgm:spPr/>
      <dgm:t>
        <a:bodyPr/>
        <a:lstStyle/>
        <a:p>
          <a:endParaRPr/>
        </a:p>
      </dgm:t>
    </dgm:pt>
    <dgm:pt modelId="{DCED71A1-31B6-4F71-BD93-95F46F34FFAF}" type="pres">
      <dgm:prSet presAssocID="{EB3563C5-6714-45BB-9694-2225E279A2DD}" presName="parTxOnlySpace" presStyleCnt="0"/>
      <dgm:spPr/>
      <dgm:t>
        <a:bodyPr/>
        <a:lstStyle/>
        <a:p>
          <a:endParaRPr/>
        </a:p>
      </dgm:t>
    </dgm:pt>
    <dgm:pt modelId="{C95E4666-8A26-4647-BB2F-E5F564660691}" type="pres">
      <dgm:prSet presAssocID="{5467DD4D-D9D1-4316-8B58-64E491D0D3EE}" presName="parTxOnly" presStyleLbl="node1" presStyleIdx="1" presStyleCnt="3">
        <dgm:presLayoutVars>
          <dgm:chMax val="0"/>
          <dgm:chPref val="0"/>
          <dgm:bulletEnabled val="1"/>
        </dgm:presLayoutVars>
      </dgm:prSet>
      <dgm:spPr/>
      <dgm:t>
        <a:bodyPr/>
        <a:lstStyle/>
        <a:p>
          <a:endParaRPr/>
        </a:p>
      </dgm:t>
    </dgm:pt>
    <dgm:pt modelId="{BCE56A31-E22A-434B-B90C-2D078EE8626B}" type="pres">
      <dgm:prSet presAssocID="{31B52455-B6BE-484C-8C44-536EB1B79116}" presName="parTxOnlySpace" presStyleCnt="0"/>
      <dgm:spPr/>
      <dgm:t>
        <a:bodyPr/>
        <a:lstStyle/>
        <a:p>
          <a:endParaRPr/>
        </a:p>
      </dgm:t>
    </dgm:pt>
    <dgm:pt modelId="{62B853FE-0022-46B2-8B0C-44B44859D940}" type="pres">
      <dgm:prSet presAssocID="{8BAF6D48-92CE-4EB3-BDFC-4863F9264181}" presName="parTxOnly" presStyleLbl="node1" presStyleIdx="2" presStyleCnt="3">
        <dgm:presLayoutVars>
          <dgm:chMax val="0"/>
          <dgm:chPref val="0"/>
          <dgm:bulletEnabled val="1"/>
        </dgm:presLayoutVars>
      </dgm:prSet>
      <dgm:spPr/>
      <dgm:t>
        <a:bodyPr/>
        <a:lstStyle/>
        <a:p>
          <a:endParaRPr/>
        </a:p>
      </dgm:t>
    </dgm:pt>
  </dgm:ptLst>
  <dgm:cxnLst>
    <dgm:cxn modelId="{6528FC9B-681E-4C84-9447-A7698CC86B66}" srcId="{51562134-C91D-4B09-BA51-C77052AB68CC}" destId="{D68445B9-E197-486C-A703-9DA70135194F}" srcOrd="0" destOrd="0" parTransId="{0A8D1484-563A-46E7-B4CC-F472AA8AAB94}" sibTransId="{EB3563C5-6714-45BB-9694-2225E279A2DD}"/>
    <dgm:cxn modelId="{52F497D0-C401-45F5-9038-02313B4D70D8}" type="presOf" srcId="{5467DD4D-D9D1-4316-8B58-64E491D0D3EE}" destId="{C95E4666-8A26-4647-BB2F-E5F564660691}" srcOrd="0" destOrd="0" presId="urn:microsoft.com/office/officeart/2005/8/layout/chevron1"/>
    <dgm:cxn modelId="{456B321C-2399-43E1-AB50-9E2FFA214FD2}" type="presOf" srcId="{8BAF6D48-92CE-4EB3-BDFC-4863F9264181}" destId="{62B853FE-0022-46B2-8B0C-44B44859D940}" srcOrd="0" destOrd="0" presId="urn:microsoft.com/office/officeart/2005/8/layout/chevron1"/>
    <dgm:cxn modelId="{6AA9C8E5-70A0-4036-962A-FBA028A7CCF0}" type="presOf" srcId="{D68445B9-E197-486C-A703-9DA70135194F}" destId="{BC16DB80-7BD3-47D2-9FDD-D974CA223185}" srcOrd="0" destOrd="0" presId="urn:microsoft.com/office/officeart/2005/8/layout/chevron1"/>
    <dgm:cxn modelId="{429DBCB3-E922-4598-9ECA-3548DEA6D01F}" srcId="{51562134-C91D-4B09-BA51-C77052AB68CC}" destId="{5467DD4D-D9D1-4316-8B58-64E491D0D3EE}" srcOrd="1" destOrd="0" parTransId="{00289C13-C6A8-4492-A029-4C85AC78845A}" sibTransId="{31B52455-B6BE-484C-8C44-536EB1B79116}"/>
    <dgm:cxn modelId="{E7F700D9-05B7-4B1B-848F-274D0C0AAE11}" type="presOf" srcId="{51562134-C91D-4B09-BA51-C77052AB68CC}" destId="{C1CDF519-1A8C-440C-A9D7-7AF961343D93}" srcOrd="0" destOrd="0" presId="urn:microsoft.com/office/officeart/2005/8/layout/chevron1"/>
    <dgm:cxn modelId="{715DB389-A3B7-4964-81A9-1ACC671209EB}" srcId="{51562134-C91D-4B09-BA51-C77052AB68CC}" destId="{8BAF6D48-92CE-4EB3-BDFC-4863F9264181}" srcOrd="2" destOrd="0" parTransId="{FF921AE6-44FC-401A-8EEA-364E9849745F}" sibTransId="{D23C9F20-37D5-4FF7-A81C-E71F47AD3121}"/>
    <dgm:cxn modelId="{90D6DACE-34C6-4B93-8C19-2FFBE57AAF07}" type="presParOf" srcId="{C1CDF519-1A8C-440C-A9D7-7AF961343D93}" destId="{BC16DB80-7BD3-47D2-9FDD-D974CA223185}" srcOrd="0" destOrd="0" presId="urn:microsoft.com/office/officeart/2005/8/layout/chevron1"/>
    <dgm:cxn modelId="{6FF0319C-4530-4CF9-A7D1-75992F738221}" type="presParOf" srcId="{C1CDF519-1A8C-440C-A9D7-7AF961343D93}" destId="{DCED71A1-31B6-4F71-BD93-95F46F34FFAF}" srcOrd="1" destOrd="0" presId="urn:microsoft.com/office/officeart/2005/8/layout/chevron1"/>
    <dgm:cxn modelId="{B0B59B02-EBDB-4FC9-91F8-083A4CA27738}" type="presParOf" srcId="{C1CDF519-1A8C-440C-A9D7-7AF961343D93}" destId="{C95E4666-8A26-4647-BB2F-E5F564660691}" srcOrd="2" destOrd="0" presId="urn:microsoft.com/office/officeart/2005/8/layout/chevron1"/>
    <dgm:cxn modelId="{3D314F77-13D6-44A8-B78F-1676C5EC1027}" type="presParOf" srcId="{C1CDF519-1A8C-440C-A9D7-7AF961343D93}" destId="{BCE56A31-E22A-434B-B90C-2D078EE8626B}" srcOrd="3" destOrd="0" presId="urn:microsoft.com/office/officeart/2005/8/layout/chevron1"/>
    <dgm:cxn modelId="{07E53C4D-5207-450F-BC22-D986B975AB26}" type="presParOf" srcId="{C1CDF519-1A8C-440C-A9D7-7AF961343D93}" destId="{62B853FE-0022-46B2-8B0C-44B44859D9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1965A-04ED-467A-86BF-D2979A16F4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B6F2CA0-48D9-4DF6-BB3B-9F45A232F487}" type="parTrans" cxnId="{7C73A129-DBD1-4F3B-8137-C89A182B57C8}">
      <dgm:prSet/>
      <dgm:spPr/>
      <dgm:t>
        <a:bodyPr/>
        <a:lstStyle/>
        <a:p>
          <a:endParaRPr lang="en-US"/>
        </a:p>
      </dgm:t>
    </dgm:pt>
    <dgm:pt modelId="{BFF52BCE-25E3-4CA4-BDEE-FACC666CFBFE}">
      <dgm:prSet phldrT="[Text]" custT="1"/>
      <dgm:spPr>
        <a:solidFill>
          <a:srgbClr val="153A9F"/>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F9731CC-B7F6-41D5-872E-0453F7791709}" type="sibTrans" cxnId="{7C73A129-DBD1-4F3B-8137-C89A182B57C8}">
      <dgm:prSet/>
      <dgm:spPr/>
      <dgm:t>
        <a:bodyPr/>
        <a:lstStyle/>
        <a:p>
          <a:endParaRPr lang="en-US"/>
        </a:p>
      </dgm:t>
    </dgm:pt>
    <dgm:pt modelId="{B80CECD6-8DEE-4AA3-8020-6A3AC794766E}" type="parTrans" cxnId="{4605236A-8581-416C-89DB-0576EF18F012}">
      <dgm:prSet/>
      <dgm:spPr/>
      <dgm:t>
        <a:bodyPr/>
        <a:lstStyle/>
        <a:p>
          <a:endParaRPr lang="en-US"/>
        </a:p>
      </dgm:t>
    </dgm:pt>
    <dgm:pt modelId="{B07359A6-BAC1-4A61-AD51-A5C343712147}">
      <dgm:prSet phldrT="[Text]" custT="1"/>
      <dgm:spPr>
        <a:solidFill>
          <a:srgbClr val="00A9E0">
            <a:alpha val="92000"/>
          </a:srgbClr>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642023B-3A9C-4D45-ABCB-9A7C6DA8A25D}" type="sibTrans" cxnId="{4605236A-8581-416C-89DB-0576EF18F012}">
      <dgm:prSet/>
      <dgm:spPr/>
      <dgm:t>
        <a:bodyPr/>
        <a:lstStyle/>
        <a:p>
          <a:endParaRPr lang="en-US"/>
        </a:p>
      </dgm:t>
    </dgm:pt>
    <dgm:pt modelId="{A8448ACE-CC38-4704-9110-4D00006839F0}" type="parTrans" cxnId="{AB45AAA2-E9CD-45C8-981B-C7050DB936A7}">
      <dgm:prSet/>
      <dgm:spPr/>
      <dgm:t>
        <a:bodyPr/>
        <a:lstStyle/>
        <a:p>
          <a:endParaRPr lang="en-US"/>
        </a:p>
      </dgm:t>
    </dgm:pt>
    <dgm:pt modelId="{273D7080-5B3B-43DC-9A54-DB8B64192441}">
      <dgm:prSet phldrT="[Text]" custT="1"/>
      <dgm:spPr>
        <a:solidFill>
          <a:srgbClr val="0072CE">
            <a:alpha val="92000"/>
          </a:srgbClr>
        </a:solidFill>
      </dgm:spPr>
      <dgm:t>
        <a:bodyPr/>
        <a:lstStyle/>
        <a:p>
          <a:pPr algn="ct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0A1E2249-06A6-40DD-967F-4CC8772BF7CD}" type="sibTrans" cxnId="{AB45AAA2-E9CD-45C8-981B-C7050DB936A7}">
      <dgm:prSet/>
      <dgm:spPr/>
      <dgm:t>
        <a:bodyPr/>
        <a:lstStyle/>
        <a:p>
          <a:endParaRPr lang="en-US"/>
        </a:p>
      </dgm:t>
    </dgm:pt>
    <dgm:pt modelId="{E357890D-CCBE-40F0-AFE5-C6287C558ADA}" type="pres">
      <dgm:prSet presAssocID="{AFD1965A-04ED-467A-86BF-D2979A16F4A6}" presName="compositeShape" presStyleCnt="0">
        <dgm:presLayoutVars>
          <dgm:chMax val="7"/>
          <dgm:dir/>
          <dgm:resizeHandles val="exact"/>
        </dgm:presLayoutVars>
      </dgm:prSet>
      <dgm:spPr/>
      <dgm:t>
        <a:bodyPr/>
        <a:lstStyle/>
        <a:p>
          <a:endParaRPr/>
        </a:p>
      </dgm:t>
    </dgm:pt>
    <dgm:pt modelId="{D61E6CC2-7977-46EE-8DD5-10A1A7C44FC9}" type="pres">
      <dgm:prSet presAssocID="{BFF52BCE-25E3-4CA4-BDEE-FACC666CFBFE}" presName="circ1" presStyleLbl="vennNode1" presStyleIdx="0" presStyleCnt="3"/>
      <dgm:spPr/>
      <dgm:t>
        <a:bodyPr/>
        <a:lstStyle/>
        <a:p>
          <a:endParaRPr/>
        </a:p>
      </dgm:t>
    </dgm:pt>
    <dgm:pt modelId="{27B7E457-D31B-4591-8C07-70A2E29A9540}" type="pres">
      <dgm:prSet presAssocID="{BFF52BCE-25E3-4CA4-BDEE-FACC666CFBFE}" presName="circ1Tx" presStyleLbl="revTx" presStyleIdx="0" presStyleCnt="0">
        <dgm:presLayoutVars>
          <dgm:chMax val="0"/>
          <dgm:chPref val="0"/>
          <dgm:bulletEnabled val="1"/>
        </dgm:presLayoutVars>
      </dgm:prSet>
      <dgm:spPr/>
      <dgm:t>
        <a:bodyPr/>
        <a:lstStyle/>
        <a:p>
          <a:endParaRPr/>
        </a:p>
      </dgm:t>
    </dgm:pt>
    <dgm:pt modelId="{6649249C-E56A-4E71-B28C-E6F799D42A75}" type="pres">
      <dgm:prSet presAssocID="{B07359A6-BAC1-4A61-AD51-A5C343712147}" presName="circ2" presStyleLbl="vennNode1" presStyleIdx="1" presStyleCnt="3"/>
      <dgm:spPr/>
      <dgm:t>
        <a:bodyPr/>
        <a:lstStyle/>
        <a:p>
          <a:endParaRPr/>
        </a:p>
      </dgm:t>
    </dgm:pt>
    <dgm:pt modelId="{0FA36681-5BAE-45AF-A1B4-C5D950F7D0C5}" type="pres">
      <dgm:prSet presAssocID="{B07359A6-BAC1-4A61-AD51-A5C343712147}" presName="circ2Tx" presStyleLbl="revTx" presStyleIdx="0" presStyleCnt="0">
        <dgm:presLayoutVars>
          <dgm:chMax val="0"/>
          <dgm:chPref val="0"/>
          <dgm:bulletEnabled val="1"/>
        </dgm:presLayoutVars>
      </dgm:prSet>
      <dgm:spPr/>
      <dgm:t>
        <a:bodyPr/>
        <a:lstStyle/>
        <a:p>
          <a:endParaRPr/>
        </a:p>
      </dgm:t>
    </dgm:pt>
    <dgm:pt modelId="{D828BCE3-ABEB-4375-96F4-2957E30CA7AF}" type="pres">
      <dgm:prSet presAssocID="{273D7080-5B3B-43DC-9A54-DB8B64192441}" presName="circ3" presStyleLbl="vennNode1" presStyleIdx="2" presStyleCnt="3"/>
      <dgm:spPr/>
      <dgm:t>
        <a:bodyPr/>
        <a:lstStyle/>
        <a:p>
          <a:endParaRPr/>
        </a:p>
      </dgm:t>
    </dgm:pt>
    <dgm:pt modelId="{6CA7E3C7-063A-4B44-83FC-D27A3291B84D}" type="pres">
      <dgm:prSet presAssocID="{273D7080-5B3B-43DC-9A54-DB8B64192441}" presName="circ3Tx" presStyleLbl="revTx" presStyleIdx="0" presStyleCnt="0">
        <dgm:presLayoutVars>
          <dgm:chMax val="0"/>
          <dgm:chPref val="0"/>
          <dgm:bulletEnabled val="1"/>
        </dgm:presLayoutVars>
      </dgm:prSet>
      <dgm:spPr/>
      <dgm:t>
        <a:bodyPr/>
        <a:lstStyle/>
        <a:p>
          <a:endParaRPr/>
        </a:p>
      </dgm:t>
    </dgm:pt>
  </dgm:ptLst>
  <dgm:cxnLst>
    <dgm:cxn modelId="{D1A414AE-7D5D-4B6E-948A-271DA421F6F1}" type="presOf" srcId="{AFD1965A-04ED-467A-86BF-D2979A16F4A6}" destId="{E357890D-CCBE-40F0-AFE5-C6287C558ADA}" srcOrd="0" destOrd="0" presId="urn:microsoft.com/office/officeart/2005/8/layout/venn1"/>
    <dgm:cxn modelId="{4605236A-8581-416C-89DB-0576EF18F012}" srcId="{AFD1965A-04ED-467A-86BF-D2979A16F4A6}" destId="{B07359A6-BAC1-4A61-AD51-A5C343712147}" srcOrd="1" destOrd="0" parTransId="{B80CECD6-8DEE-4AA3-8020-6A3AC794766E}" sibTransId="{1642023B-3A9C-4D45-ABCB-9A7C6DA8A25D}"/>
    <dgm:cxn modelId="{7C73A129-DBD1-4F3B-8137-C89A182B57C8}" srcId="{AFD1965A-04ED-467A-86BF-D2979A16F4A6}" destId="{BFF52BCE-25E3-4CA4-BDEE-FACC666CFBFE}" srcOrd="0" destOrd="0" parTransId="{8B6F2CA0-48D9-4DF6-BB3B-9F45A232F487}" sibTransId="{1F9731CC-B7F6-41D5-872E-0453F7791709}"/>
    <dgm:cxn modelId="{B3885064-A8E5-42C8-B6C4-BEECB57A752F}" type="presOf" srcId="{273D7080-5B3B-43DC-9A54-DB8B64192441}" destId="{D828BCE3-ABEB-4375-96F4-2957E30CA7AF}" srcOrd="0" destOrd="0" presId="urn:microsoft.com/office/officeart/2005/8/layout/venn1"/>
    <dgm:cxn modelId="{50CF4FD7-1EDF-4387-A800-C73EC2ADDF58}" type="presOf" srcId="{BFF52BCE-25E3-4CA4-BDEE-FACC666CFBFE}" destId="{27B7E457-D31B-4591-8C07-70A2E29A9540}" srcOrd="1" destOrd="0" presId="urn:microsoft.com/office/officeart/2005/8/layout/venn1"/>
    <dgm:cxn modelId="{5200FEE1-C6C1-4546-B5F4-923E687B8D6A}" type="presOf" srcId="{BFF52BCE-25E3-4CA4-BDEE-FACC666CFBFE}" destId="{D61E6CC2-7977-46EE-8DD5-10A1A7C44FC9}" srcOrd="0" destOrd="0" presId="urn:microsoft.com/office/officeart/2005/8/layout/venn1"/>
    <dgm:cxn modelId="{64ED1679-5F54-4329-8792-935D83612144}" type="presOf" srcId="{B07359A6-BAC1-4A61-AD51-A5C343712147}" destId="{0FA36681-5BAE-45AF-A1B4-C5D950F7D0C5}" srcOrd="1" destOrd="0" presId="urn:microsoft.com/office/officeart/2005/8/layout/venn1"/>
    <dgm:cxn modelId="{AB45AAA2-E9CD-45C8-981B-C7050DB936A7}" srcId="{AFD1965A-04ED-467A-86BF-D2979A16F4A6}" destId="{273D7080-5B3B-43DC-9A54-DB8B64192441}" srcOrd="2" destOrd="0" parTransId="{A8448ACE-CC38-4704-9110-4D00006839F0}" sibTransId="{0A1E2249-06A6-40DD-967F-4CC8772BF7CD}"/>
    <dgm:cxn modelId="{C696C1B4-D099-47A2-9EFD-E4A1096B206A}" type="presOf" srcId="{B07359A6-BAC1-4A61-AD51-A5C343712147}" destId="{6649249C-E56A-4E71-B28C-E6F799D42A75}" srcOrd="0" destOrd="0" presId="urn:microsoft.com/office/officeart/2005/8/layout/venn1"/>
    <dgm:cxn modelId="{03A7100F-6A19-4304-B1A7-99DFE835D983}" type="presOf" srcId="{273D7080-5B3B-43DC-9A54-DB8B64192441}" destId="{6CA7E3C7-063A-4B44-83FC-D27A3291B84D}" srcOrd="1" destOrd="0" presId="urn:microsoft.com/office/officeart/2005/8/layout/venn1"/>
    <dgm:cxn modelId="{4B3F0FF0-F8CE-418E-B407-F5C8579908F3}" type="presParOf" srcId="{E357890D-CCBE-40F0-AFE5-C6287C558ADA}" destId="{D61E6CC2-7977-46EE-8DD5-10A1A7C44FC9}" srcOrd="0" destOrd="0" presId="urn:microsoft.com/office/officeart/2005/8/layout/venn1"/>
    <dgm:cxn modelId="{DD944086-05B0-4A73-96C1-DB40038A9EB8}" type="presParOf" srcId="{E357890D-CCBE-40F0-AFE5-C6287C558ADA}" destId="{27B7E457-D31B-4591-8C07-70A2E29A9540}" srcOrd="1" destOrd="0" presId="urn:microsoft.com/office/officeart/2005/8/layout/venn1"/>
    <dgm:cxn modelId="{7BA2CCB0-479F-4621-B87E-F6DBE60A2F55}" type="presParOf" srcId="{E357890D-CCBE-40F0-AFE5-C6287C558ADA}" destId="{6649249C-E56A-4E71-B28C-E6F799D42A75}" srcOrd="2" destOrd="0" presId="urn:microsoft.com/office/officeart/2005/8/layout/venn1"/>
    <dgm:cxn modelId="{A7737711-A6D9-485F-A67B-0035AD4D7740}" type="presParOf" srcId="{E357890D-CCBE-40F0-AFE5-C6287C558ADA}" destId="{0FA36681-5BAE-45AF-A1B4-C5D950F7D0C5}" srcOrd="3" destOrd="0" presId="urn:microsoft.com/office/officeart/2005/8/layout/venn1"/>
    <dgm:cxn modelId="{6FBFB0CF-38B5-4F26-8BAB-0CA5B35B3EDE}" type="presParOf" srcId="{E357890D-CCBE-40F0-AFE5-C6287C558ADA}" destId="{D828BCE3-ABEB-4375-96F4-2957E30CA7AF}" srcOrd="4" destOrd="0" presId="urn:microsoft.com/office/officeart/2005/8/layout/venn1"/>
    <dgm:cxn modelId="{71E0A880-BEEC-4FCD-8910-FF3D92C7693B}" type="presParOf" srcId="{E357890D-CCBE-40F0-AFE5-C6287C558ADA}" destId="{6CA7E3C7-063A-4B44-83FC-D27A3291B84D}"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FB53F-2B43-4085-8BE9-E072646798FE}"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0D652862-EB84-4747-9D45-D2D3D30FA273}" type="parTrans" cxnId="{4C7EAAE6-9D29-41E2-AD15-CF63D9EABA59}">
      <dgm:prSet/>
      <dgm:spPr/>
      <dgm:t>
        <a:bodyPr/>
        <a:lstStyle/>
        <a:p>
          <a:endParaRPr lang="en-US"/>
        </a:p>
      </dgm:t>
    </dgm:pt>
    <dgm:pt modelId="{CC642EEF-6EC7-4F59-9EEA-62243CD05677}">
      <dgm:prSet/>
      <dgm:spPr>
        <a:solidFill>
          <a:schemeClr val="accent4">
            <a:lumMod val="75000"/>
          </a:schemeClr>
        </a:solidFill>
      </dgm:spPr>
      <dgm:t>
        <a:bodyPr/>
        <a:lstStyle/>
        <a:p>
          <a:r>
            <a:rPr lang="en-US"/>
            <a:t>“Anyone who would go into another’s bedroom drunk must have wanted to have sex.”</a:t>
          </a:r>
        </a:p>
      </dgm:t>
    </dgm:pt>
    <dgm:pt modelId="{AEE487A8-4A84-4A54-8B09-C03663CF6F37}" type="sibTrans" cxnId="{4C7EAAE6-9D29-41E2-AD15-CF63D9EABA59}">
      <dgm:prSet/>
      <dgm:spPr/>
      <dgm:t>
        <a:bodyPr/>
        <a:lstStyle/>
        <a:p>
          <a:endParaRPr lang="en-US"/>
        </a:p>
      </dgm:t>
    </dgm:pt>
    <dgm:pt modelId="{1A540D70-933F-4157-840A-595DA799900D}" type="parTrans" cxnId="{6533994D-90FF-4110-AF71-D6A1A7DAE6F2}">
      <dgm:prSet/>
      <dgm:spPr/>
      <dgm:t>
        <a:bodyPr/>
        <a:lstStyle/>
        <a:p>
          <a:endParaRPr lang="en-US"/>
        </a:p>
      </dgm:t>
    </dgm:pt>
    <dgm:pt modelId="{3B772CD1-5F01-480A-8569-557280F5B8F0}">
      <dgm:prSet/>
      <dgm:spPr>
        <a:solidFill>
          <a:schemeClr val="accent4">
            <a:lumMod val="60000"/>
            <a:lumOff val="40000"/>
          </a:schemeClr>
        </a:solidFill>
      </dgm:spPr>
      <dgm:t>
        <a:bodyPr/>
        <a:lstStyle/>
        <a:p>
          <a:r>
            <a:rPr lang="en-US"/>
            <a:t>“Greeks can’t be trusted because they will just lie for each other.”</a:t>
          </a:r>
        </a:p>
      </dgm:t>
    </dgm:pt>
    <dgm:pt modelId="{6B4E1E36-DC4E-4C36-A4D5-CF9AC7B0CB31}" type="sibTrans" cxnId="{6533994D-90FF-4110-AF71-D6A1A7DAE6F2}">
      <dgm:prSet/>
      <dgm:spPr/>
      <dgm:t>
        <a:bodyPr/>
        <a:lstStyle/>
        <a:p>
          <a:endParaRPr lang="en-US"/>
        </a:p>
      </dgm:t>
    </dgm:pt>
    <dgm:pt modelId="{F6F8DA3A-B864-411B-BB22-252596229C2A}" type="parTrans" cxnId="{1E5C0B77-281F-4889-A967-A9A872E85D8F}">
      <dgm:prSet/>
      <dgm:spPr/>
      <dgm:t>
        <a:bodyPr/>
        <a:lstStyle/>
        <a:p>
          <a:endParaRPr lang="en-US"/>
        </a:p>
      </dgm:t>
    </dgm:pt>
    <dgm:pt modelId="{E1748134-48FF-495E-A951-AF10A15B4461}">
      <dgm:prSet/>
      <dgm:spPr>
        <a:solidFill>
          <a:schemeClr val="accent4">
            <a:lumMod val="40000"/>
            <a:lumOff val="60000"/>
          </a:schemeClr>
        </a:solidFill>
      </dgm:spPr>
      <dgm:t>
        <a:bodyPr/>
        <a:lstStyle/>
        <a:p>
          <a:r>
            <a:rPr lang="en-US"/>
            <a:t>“People who are dating can’t commit sexual assault against each other.”</a:t>
          </a:r>
        </a:p>
      </dgm:t>
    </dgm:pt>
    <dgm:pt modelId="{8B052D52-2CC5-4C71-8EBF-06A2872E0787}" type="sibTrans" cxnId="{1E5C0B77-281F-4889-A967-A9A872E85D8F}">
      <dgm:prSet/>
      <dgm:spPr/>
      <dgm:t>
        <a:bodyPr/>
        <a:lstStyle/>
        <a:p>
          <a:endParaRPr lang="en-US"/>
        </a:p>
      </dgm:t>
    </dgm:pt>
    <dgm:pt modelId="{3E29A43D-BE89-4E06-BBCA-2B8FF661B8EF}" type="parTrans" cxnId="{F1EDCE2E-D6C2-49B5-9B09-B6C13B9CCF68}">
      <dgm:prSet/>
      <dgm:spPr/>
      <dgm:t>
        <a:bodyPr/>
        <a:lstStyle/>
        <a:p>
          <a:endParaRPr lang="en-US"/>
        </a:p>
      </dgm:t>
    </dgm:pt>
    <dgm:pt modelId="{78150932-2064-462C-B00C-38AA8F7BC6D1}">
      <dgm:prSet/>
      <dgm:spPr>
        <a:solidFill>
          <a:schemeClr val="accent4">
            <a:lumMod val="50000"/>
          </a:schemeClr>
        </a:solidFill>
      </dgm:spPr>
      <dgm:t>
        <a:bodyPr/>
        <a:lstStyle/>
        <a:p>
          <a:r>
            <a:rPr lang="en-US"/>
            <a:t>“There are no false reports of rape.             Therefore, every complainant must                           be believed.”</a:t>
          </a:r>
        </a:p>
      </dgm:t>
    </dgm:pt>
    <dgm:pt modelId="{B2EFD06B-93E0-4377-8D1C-4D80B8EE922C}" type="sibTrans" cxnId="{F1EDCE2E-D6C2-49B5-9B09-B6C13B9CCF68}">
      <dgm:prSet/>
      <dgm:spPr/>
      <dgm:t>
        <a:bodyPr/>
        <a:lstStyle/>
        <a:p>
          <a:endParaRPr lang="en-US"/>
        </a:p>
      </dgm:t>
    </dgm:pt>
    <dgm:pt modelId="{C1397E28-099A-4584-BB48-BB22F17E49E4}" type="pres">
      <dgm:prSet presAssocID="{56AFB53F-2B43-4085-8BE9-E072646798FE}" presName="diagram" presStyleCnt="0">
        <dgm:presLayoutVars>
          <dgm:dir/>
          <dgm:resizeHandles val="exact"/>
        </dgm:presLayoutVars>
      </dgm:prSet>
      <dgm:spPr/>
      <dgm:t>
        <a:bodyPr/>
        <a:lstStyle/>
        <a:p>
          <a:endParaRPr/>
        </a:p>
      </dgm:t>
    </dgm:pt>
    <dgm:pt modelId="{1A72385B-E84A-442C-BC10-82C4A3632AC4}" type="pres">
      <dgm:prSet presAssocID="{CC642EEF-6EC7-4F59-9EEA-62243CD05677}" presName="node" presStyleLbl="node1" presStyleIdx="0" presStyleCnt="4">
        <dgm:presLayoutVars>
          <dgm:bulletEnabled val="1"/>
        </dgm:presLayoutVars>
      </dgm:prSet>
      <dgm:spPr/>
      <dgm:t>
        <a:bodyPr/>
        <a:lstStyle/>
        <a:p>
          <a:endParaRPr/>
        </a:p>
      </dgm:t>
    </dgm:pt>
    <dgm:pt modelId="{1D6D02EA-39D8-4179-A726-424A6E13B342}" type="pres">
      <dgm:prSet presAssocID="{AEE487A8-4A84-4A54-8B09-C03663CF6F37}" presName="sibTrans" presStyleCnt="0"/>
      <dgm:spPr/>
      <dgm:t>
        <a:bodyPr/>
        <a:lstStyle/>
        <a:p>
          <a:endParaRPr/>
        </a:p>
      </dgm:t>
    </dgm:pt>
    <dgm:pt modelId="{66A3DED2-BC1C-4F87-827B-A125B0AB2D2A}" type="pres">
      <dgm:prSet presAssocID="{3B772CD1-5F01-480A-8569-557280F5B8F0}" presName="node" presStyleLbl="node1" presStyleIdx="1" presStyleCnt="4">
        <dgm:presLayoutVars>
          <dgm:bulletEnabled val="1"/>
        </dgm:presLayoutVars>
      </dgm:prSet>
      <dgm:spPr/>
      <dgm:t>
        <a:bodyPr/>
        <a:lstStyle/>
        <a:p>
          <a:endParaRPr/>
        </a:p>
      </dgm:t>
    </dgm:pt>
    <dgm:pt modelId="{84001620-8CD8-4369-A631-47E4323B5049}" type="pres">
      <dgm:prSet presAssocID="{6B4E1E36-DC4E-4C36-A4D5-CF9AC7B0CB31}" presName="sibTrans" presStyleCnt="0"/>
      <dgm:spPr/>
      <dgm:t>
        <a:bodyPr/>
        <a:lstStyle/>
        <a:p>
          <a:endParaRPr/>
        </a:p>
      </dgm:t>
    </dgm:pt>
    <dgm:pt modelId="{DFE3904D-BB2E-4117-BAFA-0318DDCED1EF}" type="pres">
      <dgm:prSet presAssocID="{E1748134-48FF-495E-A951-AF10A15B4461}" presName="node" presStyleLbl="node1" presStyleIdx="2" presStyleCnt="4">
        <dgm:presLayoutVars>
          <dgm:bulletEnabled val="1"/>
        </dgm:presLayoutVars>
      </dgm:prSet>
      <dgm:spPr/>
      <dgm:t>
        <a:bodyPr/>
        <a:lstStyle/>
        <a:p>
          <a:endParaRPr/>
        </a:p>
      </dgm:t>
    </dgm:pt>
    <dgm:pt modelId="{6B140134-FFAD-4780-A785-12EE79CD9734}" type="pres">
      <dgm:prSet presAssocID="{8B052D52-2CC5-4C71-8EBF-06A2872E0787}" presName="sibTrans" presStyleCnt="0"/>
      <dgm:spPr/>
      <dgm:t>
        <a:bodyPr/>
        <a:lstStyle/>
        <a:p>
          <a:endParaRPr/>
        </a:p>
      </dgm:t>
    </dgm:pt>
    <dgm:pt modelId="{89EF54B0-F75C-4BA6-9332-5DFE06B2A38B}" type="pres">
      <dgm:prSet presAssocID="{78150932-2064-462C-B00C-38AA8F7BC6D1}" presName="node" presStyleLbl="node1" presStyleIdx="3" presStyleCnt="4">
        <dgm:presLayoutVars>
          <dgm:bulletEnabled val="1"/>
        </dgm:presLayoutVars>
      </dgm:prSet>
      <dgm:spPr/>
      <dgm:t>
        <a:bodyPr/>
        <a:lstStyle/>
        <a:p>
          <a:endParaRPr/>
        </a:p>
      </dgm:t>
    </dgm:pt>
  </dgm:ptLst>
  <dgm:cxnLst>
    <dgm:cxn modelId="{773AE612-3E77-40A3-B097-31C0F20D765C}" type="presOf" srcId="{3B772CD1-5F01-480A-8569-557280F5B8F0}" destId="{66A3DED2-BC1C-4F87-827B-A125B0AB2D2A}" srcOrd="0" destOrd="0" presId="urn:microsoft.com/office/officeart/2005/8/layout/default"/>
    <dgm:cxn modelId="{2C777E53-CD16-4854-90B2-4DDCFDC1B9AE}" type="presOf" srcId="{56AFB53F-2B43-4085-8BE9-E072646798FE}" destId="{C1397E28-099A-4584-BB48-BB22F17E49E4}" srcOrd="0" destOrd="0" presId="urn:microsoft.com/office/officeart/2005/8/layout/default"/>
    <dgm:cxn modelId="{1E5C0B77-281F-4889-A967-A9A872E85D8F}" srcId="{56AFB53F-2B43-4085-8BE9-E072646798FE}" destId="{E1748134-48FF-495E-A951-AF10A15B4461}" srcOrd="2" destOrd="0" parTransId="{F6F8DA3A-B864-411B-BB22-252596229C2A}" sibTransId="{8B052D52-2CC5-4C71-8EBF-06A2872E0787}"/>
    <dgm:cxn modelId="{F2780ED8-A379-44DD-92EA-31B97011B6F3}" type="presOf" srcId="{78150932-2064-462C-B00C-38AA8F7BC6D1}" destId="{89EF54B0-F75C-4BA6-9332-5DFE06B2A38B}" srcOrd="0" destOrd="0" presId="urn:microsoft.com/office/officeart/2005/8/layout/default"/>
    <dgm:cxn modelId="{F1EDCE2E-D6C2-49B5-9B09-B6C13B9CCF68}" srcId="{56AFB53F-2B43-4085-8BE9-E072646798FE}" destId="{78150932-2064-462C-B00C-38AA8F7BC6D1}" srcOrd="3" destOrd="0" parTransId="{3E29A43D-BE89-4E06-BBCA-2B8FF661B8EF}" sibTransId="{B2EFD06B-93E0-4377-8D1C-4D80B8EE922C}"/>
    <dgm:cxn modelId="{2D52CCEA-8BFA-46C0-96E6-0BC28B79EB2F}" type="presOf" srcId="{E1748134-48FF-495E-A951-AF10A15B4461}" destId="{DFE3904D-BB2E-4117-BAFA-0318DDCED1EF}" srcOrd="0" destOrd="0" presId="urn:microsoft.com/office/officeart/2005/8/layout/default"/>
    <dgm:cxn modelId="{4C7EAAE6-9D29-41E2-AD15-CF63D9EABA59}" srcId="{56AFB53F-2B43-4085-8BE9-E072646798FE}" destId="{CC642EEF-6EC7-4F59-9EEA-62243CD05677}" srcOrd="0" destOrd="0" parTransId="{0D652862-EB84-4747-9D45-D2D3D30FA273}" sibTransId="{AEE487A8-4A84-4A54-8B09-C03663CF6F37}"/>
    <dgm:cxn modelId="{9C75290E-1419-432A-AA37-0232E4FB1501}" type="presOf" srcId="{CC642EEF-6EC7-4F59-9EEA-62243CD05677}" destId="{1A72385B-E84A-442C-BC10-82C4A3632AC4}" srcOrd="0" destOrd="0" presId="urn:microsoft.com/office/officeart/2005/8/layout/default"/>
    <dgm:cxn modelId="{6533994D-90FF-4110-AF71-D6A1A7DAE6F2}" srcId="{56AFB53F-2B43-4085-8BE9-E072646798FE}" destId="{3B772CD1-5F01-480A-8569-557280F5B8F0}" srcOrd="1" destOrd="0" parTransId="{1A540D70-933F-4157-840A-595DA799900D}" sibTransId="{6B4E1E36-DC4E-4C36-A4D5-CF9AC7B0CB31}"/>
    <dgm:cxn modelId="{5F3E03F4-9A0C-4428-8C5A-84D50DB79535}" type="presParOf" srcId="{C1397E28-099A-4584-BB48-BB22F17E49E4}" destId="{1A72385B-E84A-442C-BC10-82C4A3632AC4}" srcOrd="0" destOrd="0" presId="urn:microsoft.com/office/officeart/2005/8/layout/default"/>
    <dgm:cxn modelId="{C86B3EA5-31D5-4D0D-8A5D-286D73974165}" type="presParOf" srcId="{C1397E28-099A-4584-BB48-BB22F17E49E4}" destId="{1D6D02EA-39D8-4179-A726-424A6E13B342}" srcOrd="1" destOrd="0" presId="urn:microsoft.com/office/officeart/2005/8/layout/default"/>
    <dgm:cxn modelId="{F4748D07-0F9F-4E2C-818E-F4655AEA878B}" type="presParOf" srcId="{C1397E28-099A-4584-BB48-BB22F17E49E4}" destId="{66A3DED2-BC1C-4F87-827B-A125B0AB2D2A}" srcOrd="2" destOrd="0" presId="urn:microsoft.com/office/officeart/2005/8/layout/default"/>
    <dgm:cxn modelId="{8ACB7AF9-F3FB-4BB8-A509-D34412CFA343}" type="presParOf" srcId="{C1397E28-099A-4584-BB48-BB22F17E49E4}" destId="{84001620-8CD8-4369-A631-47E4323B5049}" srcOrd="3" destOrd="0" presId="urn:microsoft.com/office/officeart/2005/8/layout/default"/>
    <dgm:cxn modelId="{8682895B-61BF-4907-8FB8-8443EB813D6D}" type="presParOf" srcId="{C1397E28-099A-4584-BB48-BB22F17E49E4}" destId="{DFE3904D-BB2E-4117-BAFA-0318DDCED1EF}" srcOrd="4" destOrd="0" presId="urn:microsoft.com/office/officeart/2005/8/layout/default"/>
    <dgm:cxn modelId="{FB5ADC18-7C5E-40E2-9610-662D814636A3}" type="presParOf" srcId="{C1397E28-099A-4584-BB48-BB22F17E49E4}" destId="{6B140134-FFAD-4780-A785-12EE79CD9734}" srcOrd="5" destOrd="0" presId="urn:microsoft.com/office/officeart/2005/8/layout/default"/>
    <dgm:cxn modelId="{2E95661C-DA82-429A-8054-1C74F3176DF2}" type="presParOf" srcId="{C1397E28-099A-4584-BB48-BB22F17E49E4}" destId="{89EF54B0-F75C-4BA6-9332-5DFE06B2A38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841B2-9CA1-407D-B600-9846319558AC}" type="doc">
      <dgm:prSet loTypeId="urn:microsoft.com/office/officeart/2005/8/layout/bProcess3" loCatId="process" qsTypeId="urn:microsoft.com/office/officeart/2005/8/quickstyle/simple4" qsCatId="simple" csTypeId="urn:microsoft.com/office/officeart/2005/8/colors/accent3_2" csCatId="accent3" phldr="1"/>
      <dgm:spPr/>
      <dgm:t>
        <a:bodyPr/>
        <a:lstStyle/>
        <a:p>
          <a:endParaRPr lang="en-US"/>
        </a:p>
      </dgm:t>
    </dgm:pt>
    <dgm:pt modelId="{277D183B-9284-4ADC-B1DB-D29426B72324}" type="parTrans" cxnId="{F275128E-909F-4B70-BF43-20232D212875}">
      <dgm:prSet/>
      <dgm:spPr/>
      <dgm:t>
        <a:bodyPr/>
        <a:lstStyle/>
        <a:p>
          <a:endParaRPr lang="en-US"/>
        </a:p>
      </dgm:t>
    </dgm:pt>
    <dgm:pt modelId="{4B1C6833-1201-4F80-AA16-0226982C509F}">
      <dgm:prSet phldrT="[Text]"/>
      <dgm:spPr/>
      <dgm:t>
        <a:bodyPr/>
        <a:lstStyle/>
        <a:p>
          <a:r>
            <a:rPr lang="en-US"/>
            <a:t>Report of Sex Discrimination (Actual Knowledge) </a:t>
          </a:r>
        </a:p>
      </dgm:t>
    </dgm:pt>
    <dgm:pt modelId="{4CD3825A-BB88-42C6-B941-BCE757777D41}" type="sibTrans" cxnId="{F275128E-909F-4B70-BF43-20232D212875}">
      <dgm:prSet/>
      <dgm:spPr/>
      <dgm:t>
        <a:bodyPr/>
        <a:lstStyle/>
        <a:p>
          <a:endParaRPr lang="en-US"/>
        </a:p>
      </dgm:t>
    </dgm:pt>
    <dgm:pt modelId="{ACA02318-9CD4-4BA0-B2AD-12D49CA6F9F9}" type="parTrans" cxnId="{F65CAD46-12A8-4D65-ABAF-0BCC0A6BF760}">
      <dgm:prSet/>
      <dgm:spPr/>
      <dgm:t>
        <a:bodyPr/>
        <a:lstStyle/>
        <a:p>
          <a:endParaRPr lang="en-US"/>
        </a:p>
      </dgm:t>
    </dgm:pt>
    <dgm:pt modelId="{AD16013D-543E-45BB-9CB8-3B85DD6EAF7F}">
      <dgm:prSet phldrT="[Text]"/>
      <dgm:spPr/>
      <dgm:t>
        <a:bodyPr/>
        <a:lstStyle/>
        <a:p>
          <a:r>
            <a:rPr lang="en-US"/>
            <a:t>Support &amp; Resources </a:t>
          </a:r>
        </a:p>
        <a:p>
          <a:r>
            <a:rPr lang="en-US"/>
            <a:t>(ongoing)</a:t>
          </a:r>
        </a:p>
      </dgm:t>
    </dgm:pt>
    <dgm:pt modelId="{E7B00A1D-4D49-4214-8187-26903C40FD1F}" type="sibTrans" cxnId="{F65CAD46-12A8-4D65-ABAF-0BCC0A6BF760}">
      <dgm:prSet/>
      <dgm:spPr/>
      <dgm:t>
        <a:bodyPr/>
        <a:lstStyle/>
        <a:p>
          <a:endParaRPr lang="en-US"/>
        </a:p>
      </dgm:t>
    </dgm:pt>
    <dgm:pt modelId="{B660BED9-4967-4131-B0AB-7A0B23F37527}" type="parTrans" cxnId="{156DFF8F-657A-4B4C-B09B-A8BCA519CFC9}">
      <dgm:prSet/>
      <dgm:spPr/>
      <dgm:t>
        <a:bodyPr/>
        <a:lstStyle/>
        <a:p>
          <a:endParaRPr lang="en-US"/>
        </a:p>
      </dgm:t>
    </dgm:pt>
    <dgm:pt modelId="{832F1DBC-8D8F-4785-83A9-D2309CDFB31F}">
      <dgm:prSet phldrT="[Text]"/>
      <dgm:spPr/>
      <dgm:t>
        <a:bodyPr/>
        <a:lstStyle/>
        <a:p>
          <a:r>
            <a:rPr lang="en-US"/>
            <a:t>Formal Complaint</a:t>
          </a:r>
        </a:p>
        <a:p>
          <a:r>
            <a:rPr lang="en-US"/>
            <a:t>(SH+EP+U.S.)</a:t>
          </a:r>
        </a:p>
      </dgm:t>
    </dgm:pt>
    <dgm:pt modelId="{A2C5BBFC-0C5C-4BCE-B800-D0FEDD5C2F05}" type="sibTrans" cxnId="{156DFF8F-657A-4B4C-B09B-A8BCA519CFC9}">
      <dgm:prSet/>
      <dgm:spPr/>
      <dgm:t>
        <a:bodyPr/>
        <a:lstStyle/>
        <a:p>
          <a:endParaRPr lang="en-US"/>
        </a:p>
      </dgm:t>
    </dgm:pt>
    <dgm:pt modelId="{0C032D27-BB56-4DC6-A1AF-41F4501F3938}" type="parTrans" cxnId="{1D9D4F59-7B5B-4A4C-9D70-958DB7F55AE0}">
      <dgm:prSet/>
      <dgm:spPr/>
      <dgm:t>
        <a:bodyPr/>
        <a:lstStyle/>
        <a:p>
          <a:endParaRPr lang="en-US"/>
        </a:p>
      </dgm:t>
    </dgm:pt>
    <dgm:pt modelId="{6FAAF333-29FA-4C16-A1A9-4F1A63A5D7D4}">
      <dgm:prSet phldrT="[Text]"/>
      <dgm:spPr/>
      <dgm:t>
        <a:bodyPr/>
        <a:lstStyle/>
        <a:p>
          <a:r>
            <a:rPr lang="en-US"/>
            <a:t>Decision Points: Formal Investigation Informal Resolution</a:t>
          </a:r>
        </a:p>
      </dgm:t>
    </dgm:pt>
    <dgm:pt modelId="{F85AED86-F1EF-4156-9A56-BDBBDFAE68A6}" type="sibTrans" cxnId="{1D9D4F59-7B5B-4A4C-9D70-958DB7F55AE0}">
      <dgm:prSet/>
      <dgm:spPr/>
      <dgm:t>
        <a:bodyPr/>
        <a:lstStyle/>
        <a:p>
          <a:endParaRPr lang="en-US"/>
        </a:p>
      </dgm:t>
    </dgm:pt>
    <dgm:pt modelId="{1CC45949-4BFC-4932-8510-987DCF70C857}" type="parTrans" cxnId="{02B5EB9E-AE8A-4530-935D-FF12EC8B5936}">
      <dgm:prSet/>
      <dgm:spPr/>
      <dgm:t>
        <a:bodyPr/>
        <a:lstStyle/>
        <a:p>
          <a:endParaRPr lang="en-US"/>
        </a:p>
      </dgm:t>
    </dgm:pt>
    <dgm:pt modelId="{658E57AF-B4F8-47E0-9F5E-B98A6FC20671}">
      <dgm:prSet phldrT="[Text]"/>
      <dgm:spPr/>
      <dgm:t>
        <a:bodyPr/>
        <a:lstStyle/>
        <a:p>
          <a:r>
            <a:rPr lang="en-US"/>
            <a:t>Adjudication/Hearing</a:t>
          </a:r>
        </a:p>
      </dgm:t>
    </dgm:pt>
    <dgm:pt modelId="{0658CD8D-02E7-45D8-A73C-37AB1EE65944}" type="sibTrans" cxnId="{02B5EB9E-AE8A-4530-935D-FF12EC8B5936}">
      <dgm:prSet/>
      <dgm:spPr/>
      <dgm:t>
        <a:bodyPr/>
        <a:lstStyle/>
        <a:p>
          <a:endParaRPr lang="en-US"/>
        </a:p>
      </dgm:t>
    </dgm:pt>
    <dgm:pt modelId="{7173F858-8B52-4C0E-83AB-FBD43CE3FA63}" type="parTrans" cxnId="{8D22B99C-63AE-4288-929C-1747D2B81049}">
      <dgm:prSet/>
      <dgm:spPr/>
      <dgm:t>
        <a:bodyPr/>
        <a:lstStyle/>
        <a:p>
          <a:endParaRPr lang="en-US"/>
        </a:p>
      </dgm:t>
    </dgm:pt>
    <dgm:pt modelId="{AD6CEC57-54DE-4551-98BE-5A6992B5B6B5}">
      <dgm:prSet phldrT="[Text]"/>
      <dgm:spPr/>
      <dgm:t>
        <a:bodyPr/>
        <a:lstStyle/>
        <a:p>
          <a:r>
            <a:rPr lang="en-US"/>
            <a:t>Appeals</a:t>
          </a:r>
        </a:p>
      </dgm:t>
    </dgm:pt>
    <dgm:pt modelId="{236418C8-1526-46D0-9F34-667FF64F0BAB}" type="sibTrans" cxnId="{8D22B99C-63AE-4288-929C-1747D2B81049}">
      <dgm:prSet/>
      <dgm:spPr/>
      <dgm:t>
        <a:bodyPr/>
        <a:lstStyle/>
        <a:p>
          <a:endParaRPr lang="en-US"/>
        </a:p>
      </dgm:t>
    </dgm:pt>
    <dgm:pt modelId="{D3AC423F-BC63-4C54-9154-67EECC769B75}" type="pres">
      <dgm:prSet presAssocID="{5F5841B2-9CA1-407D-B600-9846319558AC}" presName="Name0" presStyleCnt="0">
        <dgm:presLayoutVars>
          <dgm:dir/>
          <dgm:resizeHandles val="exact"/>
        </dgm:presLayoutVars>
      </dgm:prSet>
      <dgm:spPr/>
      <dgm:t>
        <a:bodyPr/>
        <a:lstStyle/>
        <a:p>
          <a:endParaRPr/>
        </a:p>
      </dgm:t>
    </dgm:pt>
    <dgm:pt modelId="{B895EA22-06C1-4394-9A12-CD11ACA2C7FB}" type="pres">
      <dgm:prSet presAssocID="{4B1C6833-1201-4F80-AA16-0226982C509F}" presName="node" presStyleLbl="node1" presStyleIdx="0" presStyleCnt="6">
        <dgm:presLayoutVars>
          <dgm:bulletEnabled val="1"/>
        </dgm:presLayoutVars>
      </dgm:prSet>
      <dgm:spPr/>
      <dgm:t>
        <a:bodyPr/>
        <a:lstStyle/>
        <a:p>
          <a:endParaRPr/>
        </a:p>
      </dgm:t>
    </dgm:pt>
    <dgm:pt modelId="{75A1E261-9385-452D-8C02-E0A6DAB1BCE8}" type="pres">
      <dgm:prSet presAssocID="{4CD3825A-BB88-42C6-B941-BCE757777D41}" presName="sibTrans" presStyleLbl="sibTrans1D1" presStyleIdx="0" presStyleCnt="5"/>
      <dgm:spPr/>
      <dgm:t>
        <a:bodyPr/>
        <a:lstStyle/>
        <a:p>
          <a:endParaRPr/>
        </a:p>
      </dgm:t>
    </dgm:pt>
    <dgm:pt modelId="{267D4759-6C0C-4487-8DC0-C43DF61456E8}" type="pres">
      <dgm:prSet presAssocID="{4CD3825A-BB88-42C6-B941-BCE757777D41}" presName="connectorText" presStyleLbl="sibTrans1D1" presStyleIdx="0" presStyleCnt="5"/>
      <dgm:spPr/>
      <dgm:t>
        <a:bodyPr/>
        <a:lstStyle/>
        <a:p>
          <a:endParaRPr/>
        </a:p>
      </dgm:t>
    </dgm:pt>
    <dgm:pt modelId="{2B21A1FD-F909-4779-8DA0-69AEA1081642}" type="pres">
      <dgm:prSet presAssocID="{AD16013D-543E-45BB-9CB8-3B85DD6EAF7F}" presName="node" presStyleLbl="node1" presStyleIdx="1" presStyleCnt="6">
        <dgm:presLayoutVars>
          <dgm:bulletEnabled val="1"/>
        </dgm:presLayoutVars>
      </dgm:prSet>
      <dgm:spPr/>
      <dgm:t>
        <a:bodyPr/>
        <a:lstStyle/>
        <a:p>
          <a:endParaRPr/>
        </a:p>
      </dgm:t>
    </dgm:pt>
    <dgm:pt modelId="{94CFACEA-CB6D-437D-A3E5-CB4E605D7F00}" type="pres">
      <dgm:prSet presAssocID="{E7B00A1D-4D49-4214-8187-26903C40FD1F}" presName="sibTrans" presStyleLbl="sibTrans1D1" presStyleIdx="1" presStyleCnt="5"/>
      <dgm:spPr/>
      <dgm:t>
        <a:bodyPr/>
        <a:lstStyle/>
        <a:p>
          <a:endParaRPr/>
        </a:p>
      </dgm:t>
    </dgm:pt>
    <dgm:pt modelId="{3AFB2D23-93CC-4DDA-AE18-9899A8767658}" type="pres">
      <dgm:prSet presAssocID="{E7B00A1D-4D49-4214-8187-26903C40FD1F}" presName="connectorText" presStyleLbl="sibTrans1D1" presStyleIdx="1" presStyleCnt="5"/>
      <dgm:spPr/>
      <dgm:t>
        <a:bodyPr/>
        <a:lstStyle/>
        <a:p>
          <a:endParaRPr/>
        </a:p>
      </dgm:t>
    </dgm:pt>
    <dgm:pt modelId="{31BFAC23-19AB-4AA7-A143-1F8876D90568}" type="pres">
      <dgm:prSet presAssocID="{832F1DBC-8D8F-4785-83A9-D2309CDFB31F}" presName="node" presStyleLbl="node1" presStyleIdx="2" presStyleCnt="6">
        <dgm:presLayoutVars>
          <dgm:bulletEnabled val="1"/>
        </dgm:presLayoutVars>
      </dgm:prSet>
      <dgm:spPr/>
      <dgm:t>
        <a:bodyPr/>
        <a:lstStyle/>
        <a:p>
          <a:endParaRPr/>
        </a:p>
      </dgm:t>
    </dgm:pt>
    <dgm:pt modelId="{778642C2-B3A3-490B-9BBB-4DAE625D51A0}" type="pres">
      <dgm:prSet presAssocID="{A2C5BBFC-0C5C-4BCE-B800-D0FEDD5C2F05}" presName="sibTrans" presStyleLbl="sibTrans1D1" presStyleIdx="2" presStyleCnt="5"/>
      <dgm:spPr/>
      <dgm:t>
        <a:bodyPr/>
        <a:lstStyle/>
        <a:p>
          <a:endParaRPr/>
        </a:p>
      </dgm:t>
    </dgm:pt>
    <dgm:pt modelId="{9591F07A-7063-4EC1-B77E-C3FC705DBC43}" type="pres">
      <dgm:prSet presAssocID="{A2C5BBFC-0C5C-4BCE-B800-D0FEDD5C2F05}" presName="connectorText" presStyleLbl="sibTrans1D1" presStyleIdx="2" presStyleCnt="5"/>
      <dgm:spPr/>
      <dgm:t>
        <a:bodyPr/>
        <a:lstStyle/>
        <a:p>
          <a:endParaRPr/>
        </a:p>
      </dgm:t>
    </dgm:pt>
    <dgm:pt modelId="{2DAC5C44-DDA0-44C6-BD48-473E58532D98}" type="pres">
      <dgm:prSet presAssocID="{6FAAF333-29FA-4C16-A1A9-4F1A63A5D7D4}" presName="node" presStyleLbl="node1" presStyleIdx="3" presStyleCnt="6">
        <dgm:presLayoutVars>
          <dgm:bulletEnabled val="1"/>
        </dgm:presLayoutVars>
      </dgm:prSet>
      <dgm:spPr/>
      <dgm:t>
        <a:bodyPr/>
        <a:lstStyle/>
        <a:p>
          <a:endParaRPr/>
        </a:p>
      </dgm:t>
    </dgm:pt>
    <dgm:pt modelId="{BDB2ED54-3447-4121-8708-F409D1EC809C}" type="pres">
      <dgm:prSet presAssocID="{F85AED86-F1EF-4156-9A56-BDBBDFAE68A6}" presName="sibTrans" presStyleLbl="sibTrans1D1" presStyleIdx="3" presStyleCnt="5"/>
      <dgm:spPr/>
      <dgm:t>
        <a:bodyPr/>
        <a:lstStyle/>
        <a:p>
          <a:endParaRPr/>
        </a:p>
      </dgm:t>
    </dgm:pt>
    <dgm:pt modelId="{AA1FFB85-C8FB-4163-B32F-B6EF92F0C812}" type="pres">
      <dgm:prSet presAssocID="{F85AED86-F1EF-4156-9A56-BDBBDFAE68A6}" presName="connectorText" presStyleLbl="sibTrans1D1" presStyleIdx="3" presStyleCnt="5"/>
      <dgm:spPr/>
      <dgm:t>
        <a:bodyPr/>
        <a:lstStyle/>
        <a:p>
          <a:endParaRPr/>
        </a:p>
      </dgm:t>
    </dgm:pt>
    <dgm:pt modelId="{BAB1027C-F34E-45D4-917F-D284F9B86E00}" type="pres">
      <dgm:prSet presAssocID="{658E57AF-B4F8-47E0-9F5E-B98A6FC20671}" presName="node" presStyleLbl="node1" presStyleIdx="4" presStyleCnt="6">
        <dgm:presLayoutVars>
          <dgm:bulletEnabled val="1"/>
        </dgm:presLayoutVars>
      </dgm:prSet>
      <dgm:spPr/>
      <dgm:t>
        <a:bodyPr/>
        <a:lstStyle/>
        <a:p>
          <a:endParaRPr/>
        </a:p>
      </dgm:t>
    </dgm:pt>
    <dgm:pt modelId="{ECA43944-01A1-4B2F-A864-19799EC7394D}" type="pres">
      <dgm:prSet presAssocID="{0658CD8D-02E7-45D8-A73C-37AB1EE65944}" presName="sibTrans" presStyleLbl="sibTrans1D1" presStyleIdx="4" presStyleCnt="5"/>
      <dgm:spPr/>
      <dgm:t>
        <a:bodyPr/>
        <a:lstStyle/>
        <a:p>
          <a:endParaRPr/>
        </a:p>
      </dgm:t>
    </dgm:pt>
    <dgm:pt modelId="{748ABEBA-9EAF-4085-B2C9-FFE1B2C349B4}" type="pres">
      <dgm:prSet presAssocID="{0658CD8D-02E7-45D8-A73C-37AB1EE65944}" presName="connectorText" presStyleLbl="sibTrans1D1" presStyleIdx="4" presStyleCnt="5"/>
      <dgm:spPr/>
      <dgm:t>
        <a:bodyPr/>
        <a:lstStyle/>
        <a:p>
          <a:endParaRPr/>
        </a:p>
      </dgm:t>
    </dgm:pt>
    <dgm:pt modelId="{023A1AB4-1D6B-4064-B5F0-8920FFC93664}" type="pres">
      <dgm:prSet presAssocID="{AD6CEC57-54DE-4551-98BE-5A6992B5B6B5}" presName="node" presStyleLbl="node1" presStyleIdx="5" presStyleCnt="6">
        <dgm:presLayoutVars>
          <dgm:bulletEnabled val="1"/>
        </dgm:presLayoutVars>
      </dgm:prSet>
      <dgm:spPr/>
      <dgm:t>
        <a:bodyPr/>
        <a:lstStyle/>
        <a:p>
          <a:endParaRPr/>
        </a:p>
      </dgm:t>
    </dgm:pt>
  </dgm:ptLst>
  <dgm:cxnLst>
    <dgm:cxn modelId="{47171B3A-AD4F-4963-8258-AEBF47019957}" type="presOf" srcId="{4CD3825A-BB88-42C6-B941-BCE757777D41}" destId="{75A1E261-9385-452D-8C02-E0A6DAB1BCE8}" srcOrd="0" destOrd="0" presId="urn:microsoft.com/office/officeart/2005/8/layout/bProcess3"/>
    <dgm:cxn modelId="{60B668A3-EE77-4349-B170-4077D05BBDB3}" type="presOf" srcId="{4B1C6833-1201-4F80-AA16-0226982C509F}" destId="{B895EA22-06C1-4394-9A12-CD11ACA2C7FB}" srcOrd="0" destOrd="0" presId="urn:microsoft.com/office/officeart/2005/8/layout/bProcess3"/>
    <dgm:cxn modelId="{610B211A-BFF5-4708-9AB0-9E18CD56514B}" type="presOf" srcId="{E7B00A1D-4D49-4214-8187-26903C40FD1F}" destId="{94CFACEA-CB6D-437D-A3E5-CB4E605D7F00}" srcOrd="0" destOrd="0" presId="urn:microsoft.com/office/officeart/2005/8/layout/bProcess3"/>
    <dgm:cxn modelId="{BDAB6A8F-288C-4084-87B6-B58EB4DB7DC3}" type="presOf" srcId="{A2C5BBFC-0C5C-4BCE-B800-D0FEDD5C2F05}" destId="{778642C2-B3A3-490B-9BBB-4DAE625D51A0}" srcOrd="0" destOrd="0" presId="urn:microsoft.com/office/officeart/2005/8/layout/bProcess3"/>
    <dgm:cxn modelId="{02B5EB9E-AE8A-4530-935D-FF12EC8B5936}" srcId="{5F5841B2-9CA1-407D-B600-9846319558AC}" destId="{658E57AF-B4F8-47E0-9F5E-B98A6FC20671}" srcOrd="4" destOrd="0" parTransId="{1CC45949-4BFC-4932-8510-987DCF70C857}" sibTransId="{0658CD8D-02E7-45D8-A73C-37AB1EE65944}"/>
    <dgm:cxn modelId="{F275128E-909F-4B70-BF43-20232D212875}" srcId="{5F5841B2-9CA1-407D-B600-9846319558AC}" destId="{4B1C6833-1201-4F80-AA16-0226982C509F}" srcOrd="0" destOrd="0" parTransId="{277D183B-9284-4ADC-B1DB-D29426B72324}" sibTransId="{4CD3825A-BB88-42C6-B941-BCE757777D41}"/>
    <dgm:cxn modelId="{CB7A1372-FCBA-4A8D-8494-AF8306AC17EB}" type="presOf" srcId="{658E57AF-B4F8-47E0-9F5E-B98A6FC20671}" destId="{BAB1027C-F34E-45D4-917F-D284F9B86E00}" srcOrd="0" destOrd="0" presId="urn:microsoft.com/office/officeart/2005/8/layout/bProcess3"/>
    <dgm:cxn modelId="{B541C862-CD2A-49C8-A2BB-AA78850BBC6E}" type="presOf" srcId="{5F5841B2-9CA1-407D-B600-9846319558AC}" destId="{D3AC423F-BC63-4C54-9154-67EECC769B75}" srcOrd="0" destOrd="0" presId="urn:microsoft.com/office/officeart/2005/8/layout/bProcess3"/>
    <dgm:cxn modelId="{F65CAD46-12A8-4D65-ABAF-0BCC0A6BF760}" srcId="{5F5841B2-9CA1-407D-B600-9846319558AC}" destId="{AD16013D-543E-45BB-9CB8-3B85DD6EAF7F}" srcOrd="1" destOrd="0" parTransId="{ACA02318-9CD4-4BA0-B2AD-12D49CA6F9F9}" sibTransId="{E7B00A1D-4D49-4214-8187-26903C40FD1F}"/>
    <dgm:cxn modelId="{3BBC66F5-08EF-4556-BA12-3E04C100723F}" type="presOf" srcId="{A2C5BBFC-0C5C-4BCE-B800-D0FEDD5C2F05}" destId="{9591F07A-7063-4EC1-B77E-C3FC705DBC43}" srcOrd="1" destOrd="0" presId="urn:microsoft.com/office/officeart/2005/8/layout/bProcess3"/>
    <dgm:cxn modelId="{92310003-BE76-4417-92F8-1DDA03926560}" type="presOf" srcId="{4CD3825A-BB88-42C6-B941-BCE757777D41}" destId="{267D4759-6C0C-4487-8DC0-C43DF61456E8}" srcOrd="1" destOrd="0" presId="urn:microsoft.com/office/officeart/2005/8/layout/bProcess3"/>
    <dgm:cxn modelId="{1138803D-36D3-4C7E-AFC4-6ECC8A6A945E}" type="presOf" srcId="{AD6CEC57-54DE-4551-98BE-5A6992B5B6B5}" destId="{023A1AB4-1D6B-4064-B5F0-8920FFC93664}" srcOrd="0" destOrd="0" presId="urn:microsoft.com/office/officeart/2005/8/layout/bProcess3"/>
    <dgm:cxn modelId="{27A55510-121F-4E9E-8950-C2FC369FD5EC}" type="presOf" srcId="{832F1DBC-8D8F-4785-83A9-D2309CDFB31F}" destId="{31BFAC23-19AB-4AA7-A143-1F8876D90568}" srcOrd="0" destOrd="0" presId="urn:microsoft.com/office/officeart/2005/8/layout/bProcess3"/>
    <dgm:cxn modelId="{99C79109-2121-4719-8E1D-C61D7C59056D}" type="presOf" srcId="{0658CD8D-02E7-45D8-A73C-37AB1EE65944}" destId="{ECA43944-01A1-4B2F-A864-19799EC7394D}" srcOrd="0" destOrd="0" presId="urn:microsoft.com/office/officeart/2005/8/layout/bProcess3"/>
    <dgm:cxn modelId="{F1ACAD3D-27A7-42D7-80ED-F25BCAF58123}" type="presOf" srcId="{AD16013D-543E-45BB-9CB8-3B85DD6EAF7F}" destId="{2B21A1FD-F909-4779-8DA0-69AEA1081642}" srcOrd="0" destOrd="0" presId="urn:microsoft.com/office/officeart/2005/8/layout/bProcess3"/>
    <dgm:cxn modelId="{1D9D4F59-7B5B-4A4C-9D70-958DB7F55AE0}" srcId="{5F5841B2-9CA1-407D-B600-9846319558AC}" destId="{6FAAF333-29FA-4C16-A1A9-4F1A63A5D7D4}" srcOrd="3" destOrd="0" parTransId="{0C032D27-BB56-4DC6-A1AF-41F4501F3938}" sibTransId="{F85AED86-F1EF-4156-9A56-BDBBDFAE68A6}"/>
    <dgm:cxn modelId="{FF5E1915-B61D-4DB3-B235-27ED9440CD0C}" type="presOf" srcId="{6FAAF333-29FA-4C16-A1A9-4F1A63A5D7D4}" destId="{2DAC5C44-DDA0-44C6-BD48-473E58532D98}" srcOrd="0" destOrd="0" presId="urn:microsoft.com/office/officeart/2005/8/layout/bProcess3"/>
    <dgm:cxn modelId="{156DFF8F-657A-4B4C-B09B-A8BCA519CFC9}" srcId="{5F5841B2-9CA1-407D-B600-9846319558AC}" destId="{832F1DBC-8D8F-4785-83A9-D2309CDFB31F}" srcOrd="2" destOrd="0" parTransId="{B660BED9-4967-4131-B0AB-7A0B23F37527}" sibTransId="{A2C5BBFC-0C5C-4BCE-B800-D0FEDD5C2F05}"/>
    <dgm:cxn modelId="{E0A107D0-3DCD-4EDE-86B3-6BF32D4CADC2}" type="presOf" srcId="{E7B00A1D-4D49-4214-8187-26903C40FD1F}" destId="{3AFB2D23-93CC-4DDA-AE18-9899A8767658}" srcOrd="1" destOrd="0" presId="urn:microsoft.com/office/officeart/2005/8/layout/bProcess3"/>
    <dgm:cxn modelId="{CCB090DC-04AC-4A51-80AE-37E7CF744446}" type="presOf" srcId="{F85AED86-F1EF-4156-9A56-BDBBDFAE68A6}" destId="{AA1FFB85-C8FB-4163-B32F-B6EF92F0C812}" srcOrd="1" destOrd="0" presId="urn:microsoft.com/office/officeart/2005/8/layout/bProcess3"/>
    <dgm:cxn modelId="{A70C84D6-291C-4066-B66E-61C376651058}" type="presOf" srcId="{0658CD8D-02E7-45D8-A73C-37AB1EE65944}" destId="{748ABEBA-9EAF-4085-B2C9-FFE1B2C349B4}" srcOrd="1" destOrd="0" presId="urn:microsoft.com/office/officeart/2005/8/layout/bProcess3"/>
    <dgm:cxn modelId="{8D22B99C-63AE-4288-929C-1747D2B81049}" srcId="{5F5841B2-9CA1-407D-B600-9846319558AC}" destId="{AD6CEC57-54DE-4551-98BE-5A6992B5B6B5}" srcOrd="5" destOrd="0" parTransId="{7173F858-8B52-4C0E-83AB-FBD43CE3FA63}" sibTransId="{236418C8-1526-46D0-9F34-667FF64F0BAB}"/>
    <dgm:cxn modelId="{AB6C04FF-20F7-4896-A5EC-8F2E043FE16F}" type="presOf" srcId="{F85AED86-F1EF-4156-9A56-BDBBDFAE68A6}" destId="{BDB2ED54-3447-4121-8708-F409D1EC809C}" srcOrd="0" destOrd="0" presId="urn:microsoft.com/office/officeart/2005/8/layout/bProcess3"/>
    <dgm:cxn modelId="{4CDAC3F9-73F3-4392-944C-0EA1E2EA8A92}" type="presParOf" srcId="{D3AC423F-BC63-4C54-9154-67EECC769B75}" destId="{B895EA22-06C1-4394-9A12-CD11ACA2C7FB}" srcOrd="0" destOrd="0" presId="urn:microsoft.com/office/officeart/2005/8/layout/bProcess3"/>
    <dgm:cxn modelId="{FE2E8D24-7EF8-4D78-98E5-378173ABFBE5}" type="presParOf" srcId="{D3AC423F-BC63-4C54-9154-67EECC769B75}" destId="{75A1E261-9385-452D-8C02-E0A6DAB1BCE8}" srcOrd="1" destOrd="0" presId="urn:microsoft.com/office/officeart/2005/8/layout/bProcess3"/>
    <dgm:cxn modelId="{DD209FEA-100E-4556-9738-A257FA6827ED}" type="presParOf" srcId="{75A1E261-9385-452D-8C02-E0A6DAB1BCE8}" destId="{267D4759-6C0C-4487-8DC0-C43DF61456E8}" srcOrd="0" destOrd="0" presId="urn:microsoft.com/office/officeart/2005/8/layout/bProcess3"/>
    <dgm:cxn modelId="{F563A886-AF68-48AB-9E89-93A2B33647F0}" type="presParOf" srcId="{D3AC423F-BC63-4C54-9154-67EECC769B75}" destId="{2B21A1FD-F909-4779-8DA0-69AEA1081642}" srcOrd="2" destOrd="0" presId="urn:microsoft.com/office/officeart/2005/8/layout/bProcess3"/>
    <dgm:cxn modelId="{2AE829BA-D942-48A8-808A-08A590326923}" type="presParOf" srcId="{D3AC423F-BC63-4C54-9154-67EECC769B75}" destId="{94CFACEA-CB6D-437D-A3E5-CB4E605D7F00}" srcOrd="3" destOrd="0" presId="urn:microsoft.com/office/officeart/2005/8/layout/bProcess3"/>
    <dgm:cxn modelId="{81388731-6682-4B68-9A69-CA0E523CFF05}" type="presParOf" srcId="{94CFACEA-CB6D-437D-A3E5-CB4E605D7F00}" destId="{3AFB2D23-93CC-4DDA-AE18-9899A8767658}" srcOrd="0" destOrd="0" presId="urn:microsoft.com/office/officeart/2005/8/layout/bProcess3"/>
    <dgm:cxn modelId="{37EE21B2-800C-422A-A139-F0EFFC7FF57B}" type="presParOf" srcId="{D3AC423F-BC63-4C54-9154-67EECC769B75}" destId="{31BFAC23-19AB-4AA7-A143-1F8876D90568}" srcOrd="4" destOrd="0" presId="urn:microsoft.com/office/officeart/2005/8/layout/bProcess3"/>
    <dgm:cxn modelId="{7283CB2D-7F38-4F0D-AF27-E4C262BEA697}" type="presParOf" srcId="{D3AC423F-BC63-4C54-9154-67EECC769B75}" destId="{778642C2-B3A3-490B-9BBB-4DAE625D51A0}" srcOrd="5" destOrd="0" presId="urn:microsoft.com/office/officeart/2005/8/layout/bProcess3"/>
    <dgm:cxn modelId="{153FCDD1-DB2A-445D-B44B-B0A0F1C34569}" type="presParOf" srcId="{778642C2-B3A3-490B-9BBB-4DAE625D51A0}" destId="{9591F07A-7063-4EC1-B77E-C3FC705DBC43}" srcOrd="0" destOrd="0" presId="urn:microsoft.com/office/officeart/2005/8/layout/bProcess3"/>
    <dgm:cxn modelId="{1FBF5122-A0D5-4798-B13B-8785AA91E777}" type="presParOf" srcId="{D3AC423F-BC63-4C54-9154-67EECC769B75}" destId="{2DAC5C44-DDA0-44C6-BD48-473E58532D98}" srcOrd="6" destOrd="0" presId="urn:microsoft.com/office/officeart/2005/8/layout/bProcess3"/>
    <dgm:cxn modelId="{FB93BB42-5346-4797-BE07-0035734D1754}" type="presParOf" srcId="{D3AC423F-BC63-4C54-9154-67EECC769B75}" destId="{BDB2ED54-3447-4121-8708-F409D1EC809C}" srcOrd="7" destOrd="0" presId="urn:microsoft.com/office/officeart/2005/8/layout/bProcess3"/>
    <dgm:cxn modelId="{3B5279CB-A0A0-4664-AFAA-E2B9D8E6F954}" type="presParOf" srcId="{BDB2ED54-3447-4121-8708-F409D1EC809C}" destId="{AA1FFB85-C8FB-4163-B32F-B6EF92F0C812}" srcOrd="0" destOrd="0" presId="urn:microsoft.com/office/officeart/2005/8/layout/bProcess3"/>
    <dgm:cxn modelId="{78465F73-B94A-404C-930D-65A7503AC249}" type="presParOf" srcId="{D3AC423F-BC63-4C54-9154-67EECC769B75}" destId="{BAB1027C-F34E-45D4-917F-D284F9B86E00}" srcOrd="8" destOrd="0" presId="urn:microsoft.com/office/officeart/2005/8/layout/bProcess3"/>
    <dgm:cxn modelId="{8677062E-C947-4200-AF9A-9308ADB8FD4D}" type="presParOf" srcId="{D3AC423F-BC63-4C54-9154-67EECC769B75}" destId="{ECA43944-01A1-4B2F-A864-19799EC7394D}" srcOrd="9" destOrd="0" presId="urn:microsoft.com/office/officeart/2005/8/layout/bProcess3"/>
    <dgm:cxn modelId="{78BE782D-CF69-41C7-9C0D-36DD9011C325}" type="presParOf" srcId="{ECA43944-01A1-4B2F-A864-19799EC7394D}" destId="{748ABEBA-9EAF-4085-B2C9-FFE1B2C349B4}" srcOrd="0" destOrd="0" presId="urn:microsoft.com/office/officeart/2005/8/layout/bProcess3"/>
    <dgm:cxn modelId="{E30841F7-07FF-4634-85A4-FCA1385F4800}" type="presParOf" srcId="{D3AC423F-BC63-4C54-9154-67EECC769B75}" destId="{023A1AB4-1D6B-4064-B5F0-8920FFC93664}"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92898-9BBC-4EC8-8CE3-8F8A9F51228A}" type="doc">
      <dgm:prSet loTypeId="urn:microsoft.com/office/officeart/2016/7/layout/VerticalSolidActionList" loCatId="List" qsTypeId="urn:microsoft.com/office/officeart/2005/8/quickstyle/simple2" qsCatId="simple" csTypeId="urn:microsoft.com/office/officeart/2005/8/colors/accent1_3" csCatId="accent1" phldr="1"/>
      <dgm:spPr/>
      <dgm:t>
        <a:bodyPr/>
        <a:lstStyle/>
        <a:p>
          <a:endParaRPr lang="en-US"/>
        </a:p>
      </dgm:t>
    </dgm:pt>
    <dgm:pt modelId="{F7F4B45A-B599-4639-833C-1577DF091453}" type="parTrans" cxnId="{F298C741-7B1E-4163-99B6-211A9DC3AA8A}">
      <dgm:prSet/>
      <dgm:spPr/>
      <dgm:t>
        <a:bodyPr/>
        <a:lstStyle/>
        <a:p>
          <a:endParaRPr lang="en-US"/>
        </a:p>
      </dgm:t>
    </dgm:pt>
    <dgm:pt modelId="{E02D4F08-4FB7-4800-86AC-4099A63D51FF}">
      <dgm:prSet custT="1"/>
      <dgm:spPr/>
      <dgm:t>
        <a:bodyPr/>
        <a:lstStyle/>
        <a:p>
          <a:r>
            <a:rPr lang="en-US" sz="2000"/>
            <a:t>Timing</a:t>
          </a:r>
        </a:p>
      </dgm:t>
    </dgm:pt>
    <dgm:pt modelId="{E8DD8A9C-75FB-43CC-BACC-1BAB60EB1B79}" type="parTrans" cxnId="{305F91D1-4CE9-4080-B698-6CACD4227FDD}">
      <dgm:prSet/>
      <dgm:spPr/>
      <dgm:t>
        <a:bodyPr/>
        <a:lstStyle/>
        <a:p>
          <a:endParaRPr lang="en-US"/>
        </a:p>
      </dgm:t>
    </dgm:pt>
    <dgm:pt modelId="{4C3127DC-A3E3-4870-B751-D6DB29CA4FD4}">
      <dgm:prSet custT="1"/>
      <dgm:spPr>
        <a:solidFill>
          <a:srgbClr val="E8ECFE">
            <a:alpha val="90000"/>
          </a:srgbClr>
        </a:solidFill>
      </dgm:spPr>
      <dgm:t>
        <a:bodyPr/>
        <a:lstStyle/>
        <a:p>
          <a:r>
            <a:rPr lang="en-US" sz="1800"/>
            <a:t>Conduct interviews as soon as reasonably possible to maximize the most accurate memories</a:t>
          </a:r>
        </a:p>
      </dgm:t>
    </dgm:pt>
    <dgm:pt modelId="{3BDB82BD-6105-4C4F-B13D-9A1F96602743}" type="sibTrans" cxnId="{305F91D1-4CE9-4080-B698-6CACD4227FDD}">
      <dgm:prSet/>
      <dgm:spPr/>
      <dgm:t>
        <a:bodyPr/>
        <a:lstStyle/>
        <a:p>
          <a:endParaRPr lang="en-US"/>
        </a:p>
      </dgm:t>
    </dgm:pt>
    <dgm:pt modelId="{1D1E7A56-5CDA-421F-9566-9D02031ACD7E}" type="sibTrans" cxnId="{F298C741-7B1E-4163-99B6-211A9DC3AA8A}">
      <dgm:prSet/>
      <dgm:spPr/>
      <dgm:t>
        <a:bodyPr/>
        <a:lstStyle/>
        <a:p>
          <a:endParaRPr lang="en-US"/>
        </a:p>
      </dgm:t>
    </dgm:pt>
    <dgm:pt modelId="{B0719EC5-13D7-4F11-AD88-054C8731FE2E}" type="parTrans" cxnId="{06CC4F12-B3DC-4AD1-995D-1410FE677003}">
      <dgm:prSet/>
      <dgm:spPr/>
      <dgm:t>
        <a:bodyPr/>
        <a:lstStyle/>
        <a:p>
          <a:endParaRPr lang="en-US"/>
        </a:p>
      </dgm:t>
    </dgm:pt>
    <dgm:pt modelId="{7E61D5C4-7B95-4EDE-A271-3919D38EF4F8}">
      <dgm:prSet custT="1"/>
      <dgm:spPr/>
      <dgm:t>
        <a:bodyPr/>
        <a:lstStyle/>
        <a:p>
          <a:r>
            <a:rPr lang="en-US" sz="2000"/>
            <a:t>Setting</a:t>
          </a:r>
        </a:p>
      </dgm:t>
    </dgm:pt>
    <dgm:pt modelId="{CF7DB161-D52B-4B69-8F0B-5FEA27D6C646}" type="parTrans" cxnId="{00654CCF-EE72-488D-B2C6-415081C448B0}">
      <dgm:prSet/>
      <dgm:spPr/>
      <dgm:t>
        <a:bodyPr/>
        <a:lstStyle/>
        <a:p>
          <a:endParaRPr lang="en-US"/>
        </a:p>
      </dgm:t>
    </dgm:pt>
    <dgm:pt modelId="{25BDA128-759F-464F-A8B4-472DF7F6C751}">
      <dgm:prSet custT="1"/>
      <dgm:spPr>
        <a:solidFill>
          <a:srgbClr val="E8ECFE">
            <a:alpha val="90000"/>
          </a:srgbClr>
        </a:solidFill>
      </dgm:spPr>
      <dgm:t>
        <a:bodyPr/>
        <a:lstStyle/>
        <a:p>
          <a:r>
            <a:rPr lang="en-US" sz="1800"/>
            <a:t>Choose a private and quiet setting</a:t>
          </a:r>
        </a:p>
      </dgm:t>
    </dgm:pt>
    <dgm:pt modelId="{DA363975-2F41-41A6-A228-553BC720D17A}" type="sibTrans" cxnId="{00654CCF-EE72-488D-B2C6-415081C448B0}">
      <dgm:prSet/>
      <dgm:spPr/>
      <dgm:t>
        <a:bodyPr/>
        <a:lstStyle/>
        <a:p>
          <a:endParaRPr lang="en-US"/>
        </a:p>
      </dgm:t>
    </dgm:pt>
    <dgm:pt modelId="{0D5A1CCB-83C1-4BCC-AD53-79C399F2D492}" type="sibTrans" cxnId="{06CC4F12-B3DC-4AD1-995D-1410FE677003}">
      <dgm:prSet/>
      <dgm:spPr/>
      <dgm:t>
        <a:bodyPr/>
        <a:lstStyle/>
        <a:p>
          <a:endParaRPr lang="en-US"/>
        </a:p>
      </dgm:t>
    </dgm:pt>
    <dgm:pt modelId="{B1227615-68C5-4231-8AF6-05B7315C7464}" type="parTrans" cxnId="{969B9D89-AE36-41E9-9211-2A287A10A9A2}">
      <dgm:prSet/>
      <dgm:spPr/>
      <dgm:t>
        <a:bodyPr/>
        <a:lstStyle/>
        <a:p>
          <a:endParaRPr lang="en-US"/>
        </a:p>
      </dgm:t>
    </dgm:pt>
    <dgm:pt modelId="{00643490-B53A-4354-BD15-2AD464B1F86A}">
      <dgm:prSet custT="1"/>
      <dgm:spPr/>
      <dgm:t>
        <a:bodyPr/>
        <a:lstStyle/>
        <a:p>
          <a:r>
            <a:rPr lang="en-US" sz="2000"/>
            <a:t>Role</a:t>
          </a:r>
        </a:p>
      </dgm:t>
    </dgm:pt>
    <dgm:pt modelId="{FFBE3FBF-3C02-4C7A-92E5-719290B4D84A}" type="parTrans" cxnId="{AE4E128E-335E-4A45-A45A-55C99F1DBA78}">
      <dgm:prSet/>
      <dgm:spPr/>
      <dgm:t>
        <a:bodyPr/>
        <a:lstStyle/>
        <a:p>
          <a:endParaRPr lang="en-US"/>
        </a:p>
      </dgm:t>
    </dgm:pt>
    <dgm:pt modelId="{8B9B7CE7-B932-4B67-B2B6-471F7CB3A3F9}">
      <dgm:prSet custT="1"/>
      <dgm:spPr>
        <a:solidFill>
          <a:srgbClr val="E8ECFE">
            <a:alpha val="90000"/>
          </a:srgbClr>
        </a:solidFill>
      </dgm:spPr>
      <dgm:t>
        <a:bodyPr/>
        <a:lstStyle/>
        <a:p>
          <a:r>
            <a:rPr lang="en-US" sz="1800"/>
            <a:t>Maintain role as fact-gatherer; not a prosecutor; not a defense attorney</a:t>
          </a:r>
        </a:p>
      </dgm:t>
    </dgm:pt>
    <dgm:pt modelId="{846030F5-0682-46A0-94BE-44B41F34CB78}" type="sibTrans" cxnId="{AE4E128E-335E-4A45-A45A-55C99F1DBA78}">
      <dgm:prSet/>
      <dgm:spPr/>
      <dgm:t>
        <a:bodyPr/>
        <a:lstStyle/>
        <a:p>
          <a:endParaRPr lang="en-US"/>
        </a:p>
      </dgm:t>
    </dgm:pt>
    <dgm:pt modelId="{19E72321-1857-4AFF-AAC6-75945BDB02AA}" type="sibTrans" cxnId="{969B9D89-AE36-41E9-9211-2A287A10A9A2}">
      <dgm:prSet/>
      <dgm:spPr/>
      <dgm:t>
        <a:bodyPr/>
        <a:lstStyle/>
        <a:p>
          <a:endParaRPr lang="en-US"/>
        </a:p>
      </dgm:t>
    </dgm:pt>
    <dgm:pt modelId="{73419289-C3D9-439B-B384-1659EC691DAE}" type="parTrans" cxnId="{051B8067-C83B-4AE8-A4C9-668DC188315F}">
      <dgm:prSet/>
      <dgm:spPr/>
      <dgm:t>
        <a:bodyPr/>
        <a:lstStyle/>
        <a:p>
          <a:endParaRPr lang="en-US"/>
        </a:p>
      </dgm:t>
    </dgm:pt>
    <dgm:pt modelId="{722B3282-32D7-46F9-8D09-F578CC72617B}">
      <dgm:prSet custT="1"/>
      <dgm:spPr>
        <a:solidFill>
          <a:srgbClr val="777CD7"/>
        </a:solidFill>
      </dgm:spPr>
      <dgm:t>
        <a:bodyPr/>
        <a:lstStyle/>
        <a:p>
          <a:r>
            <a:rPr lang="en-US" sz="2000"/>
            <a:t>Prepare</a:t>
          </a:r>
        </a:p>
      </dgm:t>
    </dgm:pt>
    <dgm:pt modelId="{5C09165C-CE35-476F-AAAA-1A9BDA90ABA7}" type="parTrans" cxnId="{CAEE1BB4-8619-483C-A5DB-B501769E7736}">
      <dgm:prSet/>
      <dgm:spPr/>
      <dgm:t>
        <a:bodyPr/>
        <a:lstStyle/>
        <a:p>
          <a:endParaRPr lang="en-US"/>
        </a:p>
      </dgm:t>
    </dgm:pt>
    <dgm:pt modelId="{98A51E2B-F7E8-4671-AAB4-0471F7FDD4A3}">
      <dgm:prSet custT="1"/>
      <dgm:spPr>
        <a:solidFill>
          <a:srgbClr val="E8ECFE">
            <a:alpha val="90000"/>
          </a:srgbClr>
        </a:solidFill>
      </dgm:spPr>
      <dgm:t>
        <a:bodyPr/>
        <a:lstStyle/>
        <a:p>
          <a:r>
            <a:rPr lang="en-US" sz="1800"/>
            <a:t>Anticipate questions that you will be asked and have responses ready</a:t>
          </a:r>
        </a:p>
      </dgm:t>
    </dgm:pt>
    <dgm:pt modelId="{CB227129-0195-4AFA-B739-5DDE82F6290B}" type="sibTrans" cxnId="{CAEE1BB4-8619-483C-A5DB-B501769E7736}">
      <dgm:prSet/>
      <dgm:spPr/>
      <dgm:t>
        <a:bodyPr/>
        <a:lstStyle/>
        <a:p>
          <a:endParaRPr lang="en-US"/>
        </a:p>
      </dgm:t>
    </dgm:pt>
    <dgm:pt modelId="{E217348A-DD35-4CDD-9EE3-CB49D36660DC}" type="sibTrans" cxnId="{051B8067-C83B-4AE8-A4C9-668DC188315F}">
      <dgm:prSet/>
      <dgm:spPr/>
      <dgm:t>
        <a:bodyPr/>
        <a:lstStyle/>
        <a:p>
          <a:endParaRPr lang="en-US"/>
        </a:p>
      </dgm:t>
    </dgm:pt>
    <dgm:pt modelId="{761B76C3-D31A-4905-B038-413BFBA93047}" type="pres">
      <dgm:prSet presAssocID="{E6292898-9BBC-4EC8-8CE3-8F8A9F51228A}" presName="Name0" presStyleCnt="0">
        <dgm:presLayoutVars>
          <dgm:dir/>
          <dgm:animLvl val="lvl"/>
          <dgm:resizeHandles val="exact"/>
        </dgm:presLayoutVars>
      </dgm:prSet>
      <dgm:spPr/>
      <dgm:t>
        <a:bodyPr/>
        <a:lstStyle/>
        <a:p>
          <a:endParaRPr/>
        </a:p>
      </dgm:t>
    </dgm:pt>
    <dgm:pt modelId="{3D179D10-28A4-4D39-A9F7-8294AA003E37}" type="pres">
      <dgm:prSet presAssocID="{E02D4F08-4FB7-4800-86AC-4099A63D51FF}" presName="linNode" presStyleCnt="0"/>
      <dgm:spPr/>
      <dgm:t>
        <a:bodyPr/>
        <a:lstStyle/>
        <a:p>
          <a:endParaRPr/>
        </a:p>
      </dgm:t>
    </dgm:pt>
    <dgm:pt modelId="{2F265F72-FB29-4A3F-8B4D-48CC12DBBD32}" type="pres">
      <dgm:prSet presAssocID="{E02D4F08-4FB7-4800-86AC-4099A63D51FF}" presName="parentText" presStyleLbl="alignNode1" presStyleIdx="0" presStyleCnt="4">
        <dgm:presLayoutVars>
          <dgm:chMax val="1"/>
          <dgm:bulletEnabled/>
        </dgm:presLayoutVars>
      </dgm:prSet>
      <dgm:spPr/>
      <dgm:t>
        <a:bodyPr/>
        <a:lstStyle/>
        <a:p>
          <a:endParaRPr/>
        </a:p>
      </dgm:t>
    </dgm:pt>
    <dgm:pt modelId="{7AD3586D-A4F3-4374-873B-A78B6F1442E3}" type="pres">
      <dgm:prSet presAssocID="{E02D4F08-4FB7-4800-86AC-4099A63D51FF}" presName="descendantText" presStyleLbl="alignAccFollowNode1" presStyleIdx="0" presStyleCnt="4">
        <dgm:presLayoutVars>
          <dgm:bulletEnabled/>
        </dgm:presLayoutVars>
      </dgm:prSet>
      <dgm:spPr/>
      <dgm:t>
        <a:bodyPr/>
        <a:lstStyle/>
        <a:p>
          <a:endParaRPr/>
        </a:p>
      </dgm:t>
    </dgm:pt>
    <dgm:pt modelId="{76F9BA8D-D7DE-4CE7-AED9-9A31F6AF32B5}" type="pres">
      <dgm:prSet presAssocID="{1D1E7A56-5CDA-421F-9566-9D02031ACD7E}" presName="sp" presStyleCnt="0"/>
      <dgm:spPr/>
      <dgm:t>
        <a:bodyPr/>
        <a:lstStyle/>
        <a:p>
          <a:endParaRPr/>
        </a:p>
      </dgm:t>
    </dgm:pt>
    <dgm:pt modelId="{B55B5370-B585-4238-A6CE-FD7ECA58178B}" type="pres">
      <dgm:prSet presAssocID="{7E61D5C4-7B95-4EDE-A271-3919D38EF4F8}" presName="linNode" presStyleCnt="0"/>
      <dgm:spPr/>
      <dgm:t>
        <a:bodyPr/>
        <a:lstStyle/>
        <a:p>
          <a:endParaRPr/>
        </a:p>
      </dgm:t>
    </dgm:pt>
    <dgm:pt modelId="{85B424CC-B7EB-49AA-8BAF-926E6D6B0E00}" type="pres">
      <dgm:prSet presAssocID="{7E61D5C4-7B95-4EDE-A271-3919D38EF4F8}" presName="parentText" presStyleLbl="alignNode1" presStyleIdx="1" presStyleCnt="4">
        <dgm:presLayoutVars>
          <dgm:chMax val="1"/>
          <dgm:bulletEnabled/>
        </dgm:presLayoutVars>
      </dgm:prSet>
      <dgm:spPr/>
      <dgm:t>
        <a:bodyPr/>
        <a:lstStyle/>
        <a:p>
          <a:endParaRPr/>
        </a:p>
      </dgm:t>
    </dgm:pt>
    <dgm:pt modelId="{BE5920E0-0418-4FFA-A8CD-2A611BB1ED22}" type="pres">
      <dgm:prSet presAssocID="{7E61D5C4-7B95-4EDE-A271-3919D38EF4F8}" presName="descendantText" presStyleLbl="alignAccFollowNode1" presStyleIdx="1" presStyleCnt="4">
        <dgm:presLayoutVars>
          <dgm:bulletEnabled/>
        </dgm:presLayoutVars>
      </dgm:prSet>
      <dgm:spPr/>
      <dgm:t>
        <a:bodyPr/>
        <a:lstStyle/>
        <a:p>
          <a:endParaRPr/>
        </a:p>
      </dgm:t>
    </dgm:pt>
    <dgm:pt modelId="{9ABCB9D8-433A-4C4F-9D3A-5DFE3A76667F}" type="pres">
      <dgm:prSet presAssocID="{0D5A1CCB-83C1-4BCC-AD53-79C399F2D492}" presName="sp" presStyleCnt="0"/>
      <dgm:spPr/>
      <dgm:t>
        <a:bodyPr/>
        <a:lstStyle/>
        <a:p>
          <a:endParaRPr/>
        </a:p>
      </dgm:t>
    </dgm:pt>
    <dgm:pt modelId="{739F1C92-0648-40DD-99FB-6BC8ABB42675}" type="pres">
      <dgm:prSet presAssocID="{00643490-B53A-4354-BD15-2AD464B1F86A}" presName="linNode" presStyleCnt="0"/>
      <dgm:spPr/>
      <dgm:t>
        <a:bodyPr/>
        <a:lstStyle/>
        <a:p>
          <a:endParaRPr/>
        </a:p>
      </dgm:t>
    </dgm:pt>
    <dgm:pt modelId="{25705FDC-2BA8-4E61-9231-950509BF45C7}" type="pres">
      <dgm:prSet presAssocID="{00643490-B53A-4354-BD15-2AD464B1F86A}" presName="parentText" presStyleLbl="alignNode1" presStyleIdx="2" presStyleCnt="4">
        <dgm:presLayoutVars>
          <dgm:chMax val="1"/>
          <dgm:bulletEnabled/>
        </dgm:presLayoutVars>
      </dgm:prSet>
      <dgm:spPr/>
      <dgm:t>
        <a:bodyPr/>
        <a:lstStyle/>
        <a:p>
          <a:endParaRPr/>
        </a:p>
      </dgm:t>
    </dgm:pt>
    <dgm:pt modelId="{8331BE78-0E1E-4FEE-B89B-78B88881B1D0}" type="pres">
      <dgm:prSet presAssocID="{00643490-B53A-4354-BD15-2AD464B1F86A}" presName="descendantText" presStyleLbl="alignAccFollowNode1" presStyleIdx="2" presStyleCnt="4">
        <dgm:presLayoutVars>
          <dgm:bulletEnabled/>
        </dgm:presLayoutVars>
      </dgm:prSet>
      <dgm:spPr/>
      <dgm:t>
        <a:bodyPr/>
        <a:lstStyle/>
        <a:p>
          <a:endParaRPr/>
        </a:p>
      </dgm:t>
    </dgm:pt>
    <dgm:pt modelId="{F3C694E8-271B-4E59-99F1-D176319C0E68}" type="pres">
      <dgm:prSet presAssocID="{19E72321-1857-4AFF-AAC6-75945BDB02AA}" presName="sp" presStyleCnt="0"/>
      <dgm:spPr/>
      <dgm:t>
        <a:bodyPr/>
        <a:lstStyle/>
        <a:p>
          <a:endParaRPr/>
        </a:p>
      </dgm:t>
    </dgm:pt>
    <dgm:pt modelId="{BEE4FC31-E79B-4994-A764-75390493193A}" type="pres">
      <dgm:prSet presAssocID="{722B3282-32D7-46F9-8D09-F578CC72617B}" presName="linNode" presStyleCnt="0"/>
      <dgm:spPr/>
      <dgm:t>
        <a:bodyPr/>
        <a:lstStyle/>
        <a:p>
          <a:endParaRPr/>
        </a:p>
      </dgm:t>
    </dgm:pt>
    <dgm:pt modelId="{D2B014FA-9486-4F9E-BEFD-784347D28311}" type="pres">
      <dgm:prSet presAssocID="{722B3282-32D7-46F9-8D09-F578CC72617B}" presName="parentText" presStyleLbl="alignNode1" presStyleIdx="3" presStyleCnt="4">
        <dgm:presLayoutVars>
          <dgm:chMax val="1"/>
          <dgm:bulletEnabled/>
        </dgm:presLayoutVars>
      </dgm:prSet>
      <dgm:spPr/>
      <dgm:t>
        <a:bodyPr/>
        <a:lstStyle/>
        <a:p>
          <a:endParaRPr/>
        </a:p>
      </dgm:t>
    </dgm:pt>
    <dgm:pt modelId="{94731341-4505-46BA-8A7E-B7CA5749BDEC}" type="pres">
      <dgm:prSet presAssocID="{722B3282-32D7-46F9-8D09-F578CC72617B}" presName="descendantText" presStyleLbl="alignAccFollowNode1" presStyleIdx="3" presStyleCnt="4">
        <dgm:presLayoutVars>
          <dgm:bulletEnabled/>
        </dgm:presLayoutVars>
      </dgm:prSet>
      <dgm:spPr/>
      <dgm:t>
        <a:bodyPr/>
        <a:lstStyle/>
        <a:p>
          <a:endParaRPr/>
        </a:p>
      </dgm:t>
    </dgm:pt>
  </dgm:ptLst>
  <dgm:cxnLst>
    <dgm:cxn modelId="{305F91D1-4CE9-4080-B698-6CACD4227FDD}" srcId="{E02D4F08-4FB7-4800-86AC-4099A63D51FF}" destId="{4C3127DC-A3E3-4870-B751-D6DB29CA4FD4}" srcOrd="0" destOrd="0" parTransId="{E8DD8A9C-75FB-43CC-BACC-1BAB60EB1B79}" sibTransId="{3BDB82BD-6105-4C4F-B13D-9A1F96602743}"/>
    <dgm:cxn modelId="{051B8067-C83B-4AE8-A4C9-668DC188315F}" srcId="{E6292898-9BBC-4EC8-8CE3-8F8A9F51228A}" destId="{722B3282-32D7-46F9-8D09-F578CC72617B}" srcOrd="3" destOrd="0" parTransId="{73419289-C3D9-439B-B384-1659EC691DAE}" sibTransId="{E217348A-DD35-4CDD-9EE3-CB49D36660DC}"/>
    <dgm:cxn modelId="{22CB92B7-E25F-485B-B335-2C78420EA2AD}" type="presOf" srcId="{E6292898-9BBC-4EC8-8CE3-8F8A9F51228A}" destId="{761B76C3-D31A-4905-B038-413BFBA93047}" srcOrd="0" destOrd="0" presId="urn:microsoft.com/office/officeart/2016/7/layout/VerticalSolidActionList"/>
    <dgm:cxn modelId="{E17D4D7F-AFE6-42D9-9796-3106E557B06D}" type="presOf" srcId="{4C3127DC-A3E3-4870-B751-D6DB29CA4FD4}" destId="{7AD3586D-A4F3-4374-873B-A78B6F1442E3}" srcOrd="0" destOrd="0" presId="urn:microsoft.com/office/officeart/2016/7/layout/VerticalSolidActionList"/>
    <dgm:cxn modelId="{D62F7BC1-FB6D-4B4D-B5D5-BBA640039F21}" type="presOf" srcId="{98A51E2B-F7E8-4671-AAB4-0471F7FDD4A3}" destId="{94731341-4505-46BA-8A7E-B7CA5749BDEC}" srcOrd="0" destOrd="0" presId="urn:microsoft.com/office/officeart/2016/7/layout/VerticalSolidActionList"/>
    <dgm:cxn modelId="{AE4E128E-335E-4A45-A45A-55C99F1DBA78}" srcId="{00643490-B53A-4354-BD15-2AD464B1F86A}" destId="{8B9B7CE7-B932-4B67-B2B6-471F7CB3A3F9}" srcOrd="0" destOrd="0" parTransId="{FFBE3FBF-3C02-4C7A-92E5-719290B4D84A}" sibTransId="{846030F5-0682-46A0-94BE-44B41F34CB78}"/>
    <dgm:cxn modelId="{F298C741-7B1E-4163-99B6-211A9DC3AA8A}" srcId="{E6292898-9BBC-4EC8-8CE3-8F8A9F51228A}" destId="{E02D4F08-4FB7-4800-86AC-4099A63D51FF}" srcOrd="0" destOrd="0" parTransId="{F7F4B45A-B599-4639-833C-1577DF091453}" sibTransId="{1D1E7A56-5CDA-421F-9566-9D02031ACD7E}"/>
    <dgm:cxn modelId="{9D15785F-4B8F-4EFC-B2FA-632CDAE336CA}" type="presOf" srcId="{25BDA128-759F-464F-A8B4-472DF7F6C751}" destId="{BE5920E0-0418-4FFA-A8CD-2A611BB1ED22}" srcOrd="0" destOrd="0" presId="urn:microsoft.com/office/officeart/2016/7/layout/VerticalSolidActionList"/>
    <dgm:cxn modelId="{969B9D89-AE36-41E9-9211-2A287A10A9A2}" srcId="{E6292898-9BBC-4EC8-8CE3-8F8A9F51228A}" destId="{00643490-B53A-4354-BD15-2AD464B1F86A}" srcOrd="2" destOrd="0" parTransId="{B1227615-68C5-4231-8AF6-05B7315C7464}" sibTransId="{19E72321-1857-4AFF-AAC6-75945BDB02AA}"/>
    <dgm:cxn modelId="{6A149AC0-45F4-4DCB-B40A-09C91F078795}" type="presOf" srcId="{E02D4F08-4FB7-4800-86AC-4099A63D51FF}" destId="{2F265F72-FB29-4A3F-8B4D-48CC12DBBD32}" srcOrd="0" destOrd="0" presId="urn:microsoft.com/office/officeart/2016/7/layout/VerticalSolidActionList"/>
    <dgm:cxn modelId="{CAEE1BB4-8619-483C-A5DB-B501769E7736}" srcId="{722B3282-32D7-46F9-8D09-F578CC72617B}" destId="{98A51E2B-F7E8-4671-AAB4-0471F7FDD4A3}" srcOrd="0" destOrd="0" parTransId="{5C09165C-CE35-476F-AAAA-1A9BDA90ABA7}" sibTransId="{CB227129-0195-4AFA-B739-5DDE82F6290B}"/>
    <dgm:cxn modelId="{06CC4F12-B3DC-4AD1-995D-1410FE677003}" srcId="{E6292898-9BBC-4EC8-8CE3-8F8A9F51228A}" destId="{7E61D5C4-7B95-4EDE-A271-3919D38EF4F8}" srcOrd="1" destOrd="0" parTransId="{B0719EC5-13D7-4F11-AD88-054C8731FE2E}" sibTransId="{0D5A1CCB-83C1-4BCC-AD53-79C399F2D492}"/>
    <dgm:cxn modelId="{B24ECE58-5752-4BFC-9877-6A557F992619}" type="presOf" srcId="{00643490-B53A-4354-BD15-2AD464B1F86A}" destId="{25705FDC-2BA8-4E61-9231-950509BF45C7}" srcOrd="0" destOrd="0" presId="urn:microsoft.com/office/officeart/2016/7/layout/VerticalSolidActionList"/>
    <dgm:cxn modelId="{B1EBD59B-5099-4C75-BE33-0060EE144A10}" type="presOf" srcId="{722B3282-32D7-46F9-8D09-F578CC72617B}" destId="{D2B014FA-9486-4F9E-BEFD-784347D28311}" srcOrd="0" destOrd="0" presId="urn:microsoft.com/office/officeart/2016/7/layout/VerticalSolidActionList"/>
    <dgm:cxn modelId="{00654CCF-EE72-488D-B2C6-415081C448B0}" srcId="{7E61D5C4-7B95-4EDE-A271-3919D38EF4F8}" destId="{25BDA128-759F-464F-A8B4-472DF7F6C751}" srcOrd="0" destOrd="0" parTransId="{CF7DB161-D52B-4B69-8F0B-5FEA27D6C646}" sibTransId="{DA363975-2F41-41A6-A228-553BC720D17A}"/>
    <dgm:cxn modelId="{AC7B1003-3F8A-4E33-9B22-E3DB48F0E065}" type="presOf" srcId="{8B9B7CE7-B932-4B67-B2B6-471F7CB3A3F9}" destId="{8331BE78-0E1E-4FEE-B89B-78B88881B1D0}" srcOrd="0" destOrd="0" presId="urn:microsoft.com/office/officeart/2016/7/layout/VerticalSolidActionList"/>
    <dgm:cxn modelId="{D0AD8D80-CF31-4722-AB55-1926C2ABA92E}" type="presOf" srcId="{7E61D5C4-7B95-4EDE-A271-3919D38EF4F8}" destId="{85B424CC-B7EB-49AA-8BAF-926E6D6B0E00}" srcOrd="0" destOrd="0" presId="urn:microsoft.com/office/officeart/2016/7/layout/VerticalSolidActionList"/>
    <dgm:cxn modelId="{E401AC2A-146F-4069-9B3C-E21ED4F8E166}" type="presParOf" srcId="{761B76C3-D31A-4905-B038-413BFBA93047}" destId="{3D179D10-28A4-4D39-A9F7-8294AA003E37}" srcOrd="0" destOrd="0" presId="urn:microsoft.com/office/officeart/2016/7/layout/VerticalSolidActionList"/>
    <dgm:cxn modelId="{9861AC40-8C5B-4E1C-9C5F-68C7D7A533C8}" type="presParOf" srcId="{3D179D10-28A4-4D39-A9F7-8294AA003E37}" destId="{2F265F72-FB29-4A3F-8B4D-48CC12DBBD32}" srcOrd="0" destOrd="0" presId="urn:microsoft.com/office/officeart/2016/7/layout/VerticalSolidActionList"/>
    <dgm:cxn modelId="{96A8C7AE-648E-4194-A61B-B73CFA0C28BC}" type="presParOf" srcId="{3D179D10-28A4-4D39-A9F7-8294AA003E37}" destId="{7AD3586D-A4F3-4374-873B-A78B6F1442E3}" srcOrd="1" destOrd="0" presId="urn:microsoft.com/office/officeart/2016/7/layout/VerticalSolidActionList"/>
    <dgm:cxn modelId="{5250716A-0D25-4F13-BDAD-28D43F342109}" type="presParOf" srcId="{761B76C3-D31A-4905-B038-413BFBA93047}" destId="{76F9BA8D-D7DE-4CE7-AED9-9A31F6AF32B5}" srcOrd="1" destOrd="0" presId="urn:microsoft.com/office/officeart/2016/7/layout/VerticalSolidActionList"/>
    <dgm:cxn modelId="{CD84EF48-17E0-431B-9B2C-73F9062444D3}" type="presParOf" srcId="{761B76C3-D31A-4905-B038-413BFBA93047}" destId="{B55B5370-B585-4238-A6CE-FD7ECA58178B}" srcOrd="2" destOrd="0" presId="urn:microsoft.com/office/officeart/2016/7/layout/VerticalSolidActionList"/>
    <dgm:cxn modelId="{367A681B-E464-46AC-9C57-16EAEDB9D3B4}" type="presParOf" srcId="{B55B5370-B585-4238-A6CE-FD7ECA58178B}" destId="{85B424CC-B7EB-49AA-8BAF-926E6D6B0E00}" srcOrd="0" destOrd="0" presId="urn:microsoft.com/office/officeart/2016/7/layout/VerticalSolidActionList"/>
    <dgm:cxn modelId="{EF5A9001-3212-48BE-8AB8-1DF08AA908D7}" type="presParOf" srcId="{B55B5370-B585-4238-A6CE-FD7ECA58178B}" destId="{BE5920E0-0418-4FFA-A8CD-2A611BB1ED22}" srcOrd="1" destOrd="0" presId="urn:microsoft.com/office/officeart/2016/7/layout/VerticalSolidActionList"/>
    <dgm:cxn modelId="{61147119-B532-491D-BF11-FC646FDC7E6E}" type="presParOf" srcId="{761B76C3-D31A-4905-B038-413BFBA93047}" destId="{9ABCB9D8-433A-4C4F-9D3A-5DFE3A76667F}" srcOrd="3" destOrd="0" presId="urn:microsoft.com/office/officeart/2016/7/layout/VerticalSolidActionList"/>
    <dgm:cxn modelId="{50AA7FD0-15B3-4CE9-A787-355D4E231B0B}" type="presParOf" srcId="{761B76C3-D31A-4905-B038-413BFBA93047}" destId="{739F1C92-0648-40DD-99FB-6BC8ABB42675}" srcOrd="4" destOrd="0" presId="urn:microsoft.com/office/officeart/2016/7/layout/VerticalSolidActionList"/>
    <dgm:cxn modelId="{34CD4D37-8073-4846-8C9C-FAD5B77F3156}" type="presParOf" srcId="{739F1C92-0648-40DD-99FB-6BC8ABB42675}" destId="{25705FDC-2BA8-4E61-9231-950509BF45C7}" srcOrd="0" destOrd="0" presId="urn:microsoft.com/office/officeart/2016/7/layout/VerticalSolidActionList"/>
    <dgm:cxn modelId="{4CB01C61-B9AF-48C8-A197-31AC3547592C}" type="presParOf" srcId="{739F1C92-0648-40DD-99FB-6BC8ABB42675}" destId="{8331BE78-0E1E-4FEE-B89B-78B88881B1D0}" srcOrd="1" destOrd="0" presId="urn:microsoft.com/office/officeart/2016/7/layout/VerticalSolidActionList"/>
    <dgm:cxn modelId="{606D124D-87D8-493B-9CDC-A8AEDD52B239}" type="presParOf" srcId="{761B76C3-D31A-4905-B038-413BFBA93047}" destId="{F3C694E8-271B-4E59-99F1-D176319C0E68}" srcOrd="5" destOrd="0" presId="urn:microsoft.com/office/officeart/2016/7/layout/VerticalSolidActionList"/>
    <dgm:cxn modelId="{5D43FA49-11D6-4627-A2C7-6C7AAF651B7F}" type="presParOf" srcId="{761B76C3-D31A-4905-B038-413BFBA93047}" destId="{BEE4FC31-E79B-4994-A764-75390493193A}" srcOrd="6" destOrd="0" presId="urn:microsoft.com/office/officeart/2016/7/layout/VerticalSolidActionList"/>
    <dgm:cxn modelId="{9BFBCB1C-F803-4852-A2BB-D776199B04DC}" type="presParOf" srcId="{BEE4FC31-E79B-4994-A764-75390493193A}" destId="{D2B014FA-9486-4F9E-BEFD-784347D28311}" srcOrd="0" destOrd="0" presId="urn:microsoft.com/office/officeart/2016/7/layout/VerticalSolidActionList"/>
    <dgm:cxn modelId="{34012DC0-B52B-4622-9236-906E90789726}" type="presParOf" srcId="{BEE4FC31-E79B-4994-A764-75390493193A}" destId="{94731341-4505-46BA-8A7E-B7CA5749BDE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E49DB-BF34-478E-931A-CABD9E67246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EE1FFC-F15C-4A1C-BA2F-3F3066000361}" type="parTrans" cxnId="{AB4CE27A-F8A4-483D-A131-1928A6012B70}">
      <dgm:prSet/>
      <dgm:spPr/>
      <dgm:t>
        <a:bodyPr/>
        <a:lstStyle/>
        <a:p>
          <a:endParaRPr lang="en-US"/>
        </a:p>
      </dgm:t>
    </dgm:pt>
    <dgm:pt modelId="{16983AB8-E112-427A-81C4-77913C3E36A0}">
      <dgm:prSet/>
      <dgm:spPr/>
      <dgm:t>
        <a:bodyPr/>
        <a:lstStyle/>
        <a:p>
          <a:r>
            <a:rPr lang="en-US"/>
            <a:t>Rapport building/information providing phase</a:t>
          </a:r>
        </a:p>
      </dgm:t>
    </dgm:pt>
    <dgm:pt modelId="{C38EC37B-38D4-46FF-AD42-0A30B84099CE}" type="sibTrans" cxnId="{AB4CE27A-F8A4-483D-A131-1928A6012B70}">
      <dgm:prSet/>
      <dgm:spPr/>
      <dgm:t>
        <a:bodyPr/>
        <a:lstStyle/>
        <a:p>
          <a:endParaRPr lang="en-US"/>
        </a:p>
      </dgm:t>
    </dgm:pt>
    <dgm:pt modelId="{E6DBA0A4-7BEF-4F19-B5AD-A8B2BC449C84}" type="parTrans" cxnId="{900934C1-4F8A-49A1-8E3D-55907A1E748A}">
      <dgm:prSet/>
      <dgm:spPr/>
      <dgm:t>
        <a:bodyPr/>
        <a:lstStyle/>
        <a:p>
          <a:endParaRPr lang="en-US"/>
        </a:p>
      </dgm:t>
    </dgm:pt>
    <dgm:pt modelId="{87304E9F-0EF0-4E8F-80AE-2164931D22C8}">
      <dgm:prSet/>
      <dgm:spPr/>
      <dgm:t>
        <a:bodyPr/>
        <a:lstStyle/>
        <a:p>
          <a:r>
            <a:rPr lang="en-US"/>
            <a:t>Substantive testimony collection</a:t>
          </a:r>
        </a:p>
      </dgm:t>
    </dgm:pt>
    <dgm:pt modelId="{DC532F4D-A045-4ACF-B6DE-CEED0AC1BBB2}" type="sibTrans" cxnId="{900934C1-4F8A-49A1-8E3D-55907A1E748A}">
      <dgm:prSet/>
      <dgm:spPr/>
      <dgm:t>
        <a:bodyPr/>
        <a:lstStyle/>
        <a:p>
          <a:endParaRPr lang="en-US"/>
        </a:p>
      </dgm:t>
    </dgm:pt>
    <dgm:pt modelId="{A2C79722-BECC-455A-8B54-9CBC03826BEF}" type="parTrans" cxnId="{4A830629-4C1A-4A6A-A282-9125589071AD}">
      <dgm:prSet/>
      <dgm:spPr/>
      <dgm:t>
        <a:bodyPr/>
        <a:lstStyle/>
        <a:p>
          <a:endParaRPr lang="en-US"/>
        </a:p>
      </dgm:t>
    </dgm:pt>
    <dgm:pt modelId="{CDD50BCB-D2A0-4251-BB67-A654AE9BA7FD}">
      <dgm:prSet/>
      <dgm:spPr/>
      <dgm:t>
        <a:bodyPr/>
        <a:lstStyle/>
        <a:p>
          <a:r>
            <a:rPr lang="en-US"/>
            <a:t>Closure/information providing phase</a:t>
          </a:r>
        </a:p>
      </dgm:t>
    </dgm:pt>
    <dgm:pt modelId="{51DC3E1F-7699-4D72-9CBD-8B6775882164}" type="sibTrans" cxnId="{4A830629-4C1A-4A6A-A282-9125589071AD}">
      <dgm:prSet/>
      <dgm:spPr/>
      <dgm:t>
        <a:bodyPr/>
        <a:lstStyle/>
        <a:p>
          <a:endParaRPr lang="en-US"/>
        </a:p>
      </dgm:t>
    </dgm:pt>
    <dgm:pt modelId="{14212A11-D3BE-4045-8932-54ECA24A595D}" type="pres">
      <dgm:prSet presAssocID="{E32E49DB-BF34-478E-931A-CABD9E672461}" presName="root" presStyleCnt="0">
        <dgm:presLayoutVars>
          <dgm:dir/>
          <dgm:resizeHandles val="exact"/>
        </dgm:presLayoutVars>
      </dgm:prSet>
      <dgm:spPr/>
      <dgm:t>
        <a:bodyPr/>
        <a:lstStyle/>
        <a:p>
          <a:endParaRPr/>
        </a:p>
      </dgm:t>
    </dgm:pt>
    <dgm:pt modelId="{A788018D-1950-4D0B-9CD3-CE15A4AD5261}" type="pres">
      <dgm:prSet presAssocID="{16983AB8-E112-427A-81C4-77913C3E36A0}" presName="compNode" presStyleCnt="0"/>
      <dgm:spPr/>
      <dgm:t>
        <a:bodyPr/>
        <a:lstStyle/>
        <a:p>
          <a:endParaRPr/>
        </a:p>
      </dgm:t>
    </dgm:pt>
    <dgm:pt modelId="{CCDD2657-AD7A-429C-BEDD-D08F6406E1B2}" type="pres">
      <dgm:prSet presAssocID="{16983AB8-E112-427A-81C4-77913C3E36A0}" presName="bgRect" presStyleLbl="bgShp" presStyleIdx="0" presStyleCnt="3" custLinFactNeighborX="321" custLinFactNeighborY="8843"/>
      <dgm:spPr>
        <a:solidFill>
          <a:srgbClr val="E8ECFE"/>
        </a:solidFill>
      </dgm:spPr>
      <dgm:t>
        <a:bodyPr/>
        <a:lstStyle/>
        <a:p>
          <a:endParaRPr/>
        </a:p>
      </dgm:t>
    </dgm:pt>
    <dgm:pt modelId="{72271B23-5C8B-4641-AE34-C2F57DABBA91}" type="pres">
      <dgm:prSet presAssocID="{16983AB8-E112-427A-81C4-77913C3E36A0}" presName="iconRect" presStyleLbl="node1" presStyleIdx="0" presStyleCnt="3"/>
      <dgm:spPr>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a:p>
      </dgm:t>
    </dgm:pt>
    <dgm:pt modelId="{1A395A6F-A597-4D3C-A939-EA7AC64ED7F2}" type="pres">
      <dgm:prSet presAssocID="{16983AB8-E112-427A-81C4-77913C3E36A0}" presName="spaceRect" presStyleCnt="0"/>
      <dgm:spPr/>
      <dgm:t>
        <a:bodyPr/>
        <a:lstStyle/>
        <a:p>
          <a:endParaRPr/>
        </a:p>
      </dgm:t>
    </dgm:pt>
    <dgm:pt modelId="{02AAC7DE-ED7B-42A0-B1AF-BC165CADBE34}" type="pres">
      <dgm:prSet presAssocID="{16983AB8-E112-427A-81C4-77913C3E36A0}" presName="parTx" presStyleLbl="revTx" presStyleIdx="0" presStyleCnt="3">
        <dgm:presLayoutVars>
          <dgm:chMax val="0"/>
          <dgm:chPref val="0"/>
        </dgm:presLayoutVars>
      </dgm:prSet>
      <dgm:spPr/>
      <dgm:t>
        <a:bodyPr/>
        <a:lstStyle/>
        <a:p>
          <a:endParaRPr/>
        </a:p>
      </dgm:t>
    </dgm:pt>
    <dgm:pt modelId="{EA3B347B-1157-4914-A41A-A3D38B816DEF}" type="pres">
      <dgm:prSet presAssocID="{C38EC37B-38D4-46FF-AD42-0A30B84099CE}" presName="sibTrans" presStyleCnt="0"/>
      <dgm:spPr/>
      <dgm:t>
        <a:bodyPr/>
        <a:lstStyle/>
        <a:p>
          <a:endParaRPr/>
        </a:p>
      </dgm:t>
    </dgm:pt>
    <dgm:pt modelId="{227E4EEB-2FB2-416C-A709-C006692A24C8}" type="pres">
      <dgm:prSet presAssocID="{87304E9F-0EF0-4E8F-80AE-2164931D22C8}" presName="compNode" presStyleCnt="0"/>
      <dgm:spPr/>
      <dgm:t>
        <a:bodyPr/>
        <a:lstStyle/>
        <a:p>
          <a:endParaRPr/>
        </a:p>
      </dgm:t>
    </dgm:pt>
    <dgm:pt modelId="{7443311D-0A3B-4C51-A3A1-60F5BD1CFC87}" type="pres">
      <dgm:prSet presAssocID="{87304E9F-0EF0-4E8F-80AE-2164931D22C8}" presName="bgRect" presStyleLbl="bgShp" presStyleIdx="1" presStyleCnt="3"/>
      <dgm:spPr>
        <a:solidFill>
          <a:srgbClr val="E8ECFE"/>
        </a:solidFill>
      </dgm:spPr>
      <dgm:t>
        <a:bodyPr/>
        <a:lstStyle/>
        <a:p>
          <a:endParaRPr/>
        </a:p>
      </dgm:t>
    </dgm:pt>
    <dgm:pt modelId="{1BBF5C9A-054C-4CEF-8639-D4AACEBC8BC5}" type="pres">
      <dgm:prSet presAssocID="{87304E9F-0EF0-4E8F-80AE-2164931D22C8}" presName="iconRect" presStyleLbl="node1" presStyleIdx="1" presStyleCnt="3"/>
      <dgm:spPr>
        <a:blipFill>
          <a:blip xmlns:r="http://schemas.openxmlformats.org/officeDocument/2006/relationships" r:embed="rId3">
            <a:duotone>
              <a:prstClr val="black"/>
              <a:schemeClr val="tx2">
                <a:tint val="45000"/>
                <a:satMod val="400000"/>
              </a:schemeClr>
            </a:duotone>
            <a:extLst>
              <a:ext uri="{96DAC541-7B7A-43D3-8B79-37D633B846F1}">
                <asvg:svgBlip xmlns="" xmlns:asvg="http://schemas.microsoft.com/office/drawing/2016/SVG/main" r:embed="rId4"/>
              </a:ext>
            </a:extLst>
          </a:blip>
          <a:srcRect/>
          <a:stretch>
            <a:fillRect/>
          </a:stretch>
        </a:blipFill>
        <a:ln>
          <a:noFill/>
        </a:ln>
      </dgm:spPr>
      <dgm:t>
        <a:bodyPr/>
        <a:lstStyle/>
        <a:p>
          <a:endParaRPr/>
        </a:p>
      </dgm:t>
    </dgm:pt>
    <dgm:pt modelId="{FA118EED-B2DC-4EA7-931D-7A94A9EFDFB6}" type="pres">
      <dgm:prSet presAssocID="{87304E9F-0EF0-4E8F-80AE-2164931D22C8}" presName="spaceRect" presStyleCnt="0"/>
      <dgm:spPr/>
      <dgm:t>
        <a:bodyPr/>
        <a:lstStyle/>
        <a:p>
          <a:endParaRPr/>
        </a:p>
      </dgm:t>
    </dgm:pt>
    <dgm:pt modelId="{A5EB732D-2120-420B-B47E-FFEF40A990E0}" type="pres">
      <dgm:prSet presAssocID="{87304E9F-0EF0-4E8F-80AE-2164931D22C8}" presName="parTx" presStyleLbl="revTx" presStyleIdx="1" presStyleCnt="3">
        <dgm:presLayoutVars>
          <dgm:chMax val="0"/>
          <dgm:chPref val="0"/>
        </dgm:presLayoutVars>
      </dgm:prSet>
      <dgm:spPr/>
      <dgm:t>
        <a:bodyPr/>
        <a:lstStyle/>
        <a:p>
          <a:endParaRPr/>
        </a:p>
      </dgm:t>
    </dgm:pt>
    <dgm:pt modelId="{82947696-1ED4-4C53-A6F1-A13DD1A8F6A2}" type="pres">
      <dgm:prSet presAssocID="{DC532F4D-A045-4ACF-B6DE-CEED0AC1BBB2}" presName="sibTrans" presStyleCnt="0"/>
      <dgm:spPr/>
      <dgm:t>
        <a:bodyPr/>
        <a:lstStyle/>
        <a:p>
          <a:endParaRPr/>
        </a:p>
      </dgm:t>
    </dgm:pt>
    <dgm:pt modelId="{070754E4-2127-4F8C-8E7A-3ECABA192157}" type="pres">
      <dgm:prSet presAssocID="{CDD50BCB-D2A0-4251-BB67-A654AE9BA7FD}" presName="compNode" presStyleCnt="0"/>
      <dgm:spPr/>
      <dgm:t>
        <a:bodyPr/>
        <a:lstStyle/>
        <a:p>
          <a:endParaRPr/>
        </a:p>
      </dgm:t>
    </dgm:pt>
    <dgm:pt modelId="{36590479-071E-446F-A125-E4CF3312B4DD}" type="pres">
      <dgm:prSet presAssocID="{CDD50BCB-D2A0-4251-BB67-A654AE9BA7FD}" presName="bgRect" presStyleLbl="bgShp" presStyleIdx="2" presStyleCnt="3"/>
      <dgm:spPr>
        <a:solidFill>
          <a:srgbClr val="E8ECFE"/>
        </a:solidFill>
      </dgm:spPr>
      <dgm:t>
        <a:bodyPr/>
        <a:lstStyle/>
        <a:p>
          <a:endParaRPr/>
        </a:p>
      </dgm:t>
    </dgm:pt>
    <dgm:pt modelId="{55879F39-237C-4BF2-96C7-7BB7E31C3DCE}" type="pres">
      <dgm:prSet presAssocID="{CDD50BCB-D2A0-4251-BB67-A654AE9BA7FD}" presName="iconRect" presStyleLbl="node1" presStyleIdx="2" presStyleCnt="3"/>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a:p>
      </dgm:t>
    </dgm:pt>
    <dgm:pt modelId="{0E04EB62-86C1-4307-8E2F-F4BE2E39D66A}" type="pres">
      <dgm:prSet presAssocID="{CDD50BCB-D2A0-4251-BB67-A654AE9BA7FD}" presName="spaceRect" presStyleCnt="0"/>
      <dgm:spPr/>
      <dgm:t>
        <a:bodyPr/>
        <a:lstStyle/>
        <a:p>
          <a:endParaRPr/>
        </a:p>
      </dgm:t>
    </dgm:pt>
    <dgm:pt modelId="{3F656FBB-0DB6-4C1B-9FD9-6A87C73DE077}" type="pres">
      <dgm:prSet presAssocID="{CDD50BCB-D2A0-4251-BB67-A654AE9BA7FD}" presName="parTx" presStyleLbl="revTx" presStyleIdx="2" presStyleCnt="3">
        <dgm:presLayoutVars>
          <dgm:chMax val="0"/>
          <dgm:chPref val="0"/>
        </dgm:presLayoutVars>
      </dgm:prSet>
      <dgm:spPr/>
      <dgm:t>
        <a:bodyPr/>
        <a:lstStyle/>
        <a:p>
          <a:endParaRPr/>
        </a:p>
      </dgm:t>
    </dgm:pt>
  </dgm:ptLst>
  <dgm:cxnLst>
    <dgm:cxn modelId="{9C8E4A63-5CF5-4D1C-8132-4E0D6E4D8776}" type="presOf" srcId="{87304E9F-0EF0-4E8F-80AE-2164931D22C8}" destId="{A5EB732D-2120-420B-B47E-FFEF40A990E0}" srcOrd="0" destOrd="0" presId="urn:microsoft.com/office/officeart/2018/2/layout/IconVerticalSolidList"/>
    <dgm:cxn modelId="{EB6A5DB7-7BC4-428C-ACB7-B0F28E23E74A}" type="presOf" srcId="{16983AB8-E112-427A-81C4-77913C3E36A0}" destId="{02AAC7DE-ED7B-42A0-B1AF-BC165CADBE34}" srcOrd="0" destOrd="0" presId="urn:microsoft.com/office/officeart/2018/2/layout/IconVerticalSolidList"/>
    <dgm:cxn modelId="{4A830629-4C1A-4A6A-A282-9125589071AD}" srcId="{E32E49DB-BF34-478E-931A-CABD9E672461}" destId="{CDD50BCB-D2A0-4251-BB67-A654AE9BA7FD}" srcOrd="2" destOrd="0" parTransId="{A2C79722-BECC-455A-8B54-9CBC03826BEF}" sibTransId="{51DC3E1F-7699-4D72-9CBD-8B6775882164}"/>
    <dgm:cxn modelId="{900934C1-4F8A-49A1-8E3D-55907A1E748A}" srcId="{E32E49DB-BF34-478E-931A-CABD9E672461}" destId="{87304E9F-0EF0-4E8F-80AE-2164931D22C8}" srcOrd="1" destOrd="0" parTransId="{E6DBA0A4-7BEF-4F19-B5AD-A8B2BC449C84}" sibTransId="{DC532F4D-A045-4ACF-B6DE-CEED0AC1BBB2}"/>
    <dgm:cxn modelId="{C4973E6C-E78D-4B41-A1BE-69868A68174A}" type="presOf" srcId="{E32E49DB-BF34-478E-931A-CABD9E672461}" destId="{14212A11-D3BE-4045-8932-54ECA24A595D}" srcOrd="0" destOrd="0" presId="urn:microsoft.com/office/officeart/2018/2/layout/IconVerticalSolidList"/>
    <dgm:cxn modelId="{AB4CE27A-F8A4-483D-A131-1928A6012B70}" srcId="{E32E49DB-BF34-478E-931A-CABD9E672461}" destId="{16983AB8-E112-427A-81C4-77913C3E36A0}" srcOrd="0" destOrd="0" parTransId="{9AEE1FFC-F15C-4A1C-BA2F-3F3066000361}" sibTransId="{C38EC37B-38D4-46FF-AD42-0A30B84099CE}"/>
    <dgm:cxn modelId="{CDC17C71-7F1B-4661-8E9D-4FAE86E3CBFB}" type="presOf" srcId="{CDD50BCB-D2A0-4251-BB67-A654AE9BA7FD}" destId="{3F656FBB-0DB6-4C1B-9FD9-6A87C73DE077}" srcOrd="0" destOrd="0" presId="urn:microsoft.com/office/officeart/2018/2/layout/IconVerticalSolidList"/>
    <dgm:cxn modelId="{0F2A9420-3338-4436-8B88-920488BC6D2B}" type="presParOf" srcId="{14212A11-D3BE-4045-8932-54ECA24A595D}" destId="{A788018D-1950-4D0B-9CD3-CE15A4AD5261}" srcOrd="0" destOrd="0" presId="urn:microsoft.com/office/officeart/2018/2/layout/IconVerticalSolidList"/>
    <dgm:cxn modelId="{47BE29E7-9739-4A26-BF2E-7746DE11437A}" type="presParOf" srcId="{A788018D-1950-4D0B-9CD3-CE15A4AD5261}" destId="{CCDD2657-AD7A-429C-BEDD-D08F6406E1B2}" srcOrd="0" destOrd="0" presId="urn:microsoft.com/office/officeart/2018/2/layout/IconVerticalSolidList"/>
    <dgm:cxn modelId="{87BB5B18-C0A6-4A36-AF11-FB66EC97613B}" type="presParOf" srcId="{A788018D-1950-4D0B-9CD3-CE15A4AD5261}" destId="{72271B23-5C8B-4641-AE34-C2F57DABBA91}" srcOrd="1" destOrd="0" presId="urn:microsoft.com/office/officeart/2018/2/layout/IconVerticalSolidList"/>
    <dgm:cxn modelId="{A650097A-3EAB-4FA7-85CC-E899894A46E2}" type="presParOf" srcId="{A788018D-1950-4D0B-9CD3-CE15A4AD5261}" destId="{1A395A6F-A597-4D3C-A939-EA7AC64ED7F2}" srcOrd="2" destOrd="0" presId="urn:microsoft.com/office/officeart/2018/2/layout/IconVerticalSolidList"/>
    <dgm:cxn modelId="{6708DAF7-F417-44DD-8590-2D6D59FDC8A9}" type="presParOf" srcId="{A788018D-1950-4D0B-9CD3-CE15A4AD5261}" destId="{02AAC7DE-ED7B-42A0-B1AF-BC165CADBE34}" srcOrd="3" destOrd="0" presId="urn:microsoft.com/office/officeart/2018/2/layout/IconVerticalSolidList"/>
    <dgm:cxn modelId="{483CA3AA-7960-4A68-A671-8007D688C5F5}" type="presParOf" srcId="{14212A11-D3BE-4045-8932-54ECA24A595D}" destId="{EA3B347B-1157-4914-A41A-A3D38B816DEF}" srcOrd="1" destOrd="0" presId="urn:microsoft.com/office/officeart/2018/2/layout/IconVerticalSolidList"/>
    <dgm:cxn modelId="{5BF38E14-1B48-4650-ACA0-F39D951F36F2}" type="presParOf" srcId="{14212A11-D3BE-4045-8932-54ECA24A595D}" destId="{227E4EEB-2FB2-416C-A709-C006692A24C8}" srcOrd="2" destOrd="0" presId="urn:microsoft.com/office/officeart/2018/2/layout/IconVerticalSolidList"/>
    <dgm:cxn modelId="{4B4ACEE5-9CD0-4AFC-A376-B4E73C68DFCA}" type="presParOf" srcId="{227E4EEB-2FB2-416C-A709-C006692A24C8}" destId="{7443311D-0A3B-4C51-A3A1-60F5BD1CFC87}" srcOrd="0" destOrd="0" presId="urn:microsoft.com/office/officeart/2018/2/layout/IconVerticalSolidList"/>
    <dgm:cxn modelId="{A226D8C6-97D1-43E7-A43C-64F42D531256}" type="presParOf" srcId="{227E4EEB-2FB2-416C-A709-C006692A24C8}" destId="{1BBF5C9A-054C-4CEF-8639-D4AACEBC8BC5}" srcOrd="1" destOrd="0" presId="urn:microsoft.com/office/officeart/2018/2/layout/IconVerticalSolidList"/>
    <dgm:cxn modelId="{492C5E4C-B26E-4B3A-9079-A5848A1B85B9}" type="presParOf" srcId="{227E4EEB-2FB2-416C-A709-C006692A24C8}" destId="{FA118EED-B2DC-4EA7-931D-7A94A9EFDFB6}" srcOrd="2" destOrd="0" presId="urn:microsoft.com/office/officeart/2018/2/layout/IconVerticalSolidList"/>
    <dgm:cxn modelId="{8C9AC548-510A-4E16-893F-0C2A09BF7861}" type="presParOf" srcId="{227E4EEB-2FB2-416C-A709-C006692A24C8}" destId="{A5EB732D-2120-420B-B47E-FFEF40A990E0}" srcOrd="3" destOrd="0" presId="urn:microsoft.com/office/officeart/2018/2/layout/IconVerticalSolidList"/>
    <dgm:cxn modelId="{60EC6493-AA2F-4FDD-A761-9C4652F7E8DE}" type="presParOf" srcId="{14212A11-D3BE-4045-8932-54ECA24A595D}" destId="{82947696-1ED4-4C53-A6F1-A13DD1A8F6A2}" srcOrd="3" destOrd="0" presId="urn:microsoft.com/office/officeart/2018/2/layout/IconVerticalSolidList"/>
    <dgm:cxn modelId="{EA78FFA7-C0DE-4083-A075-32E325BAFC9F}" type="presParOf" srcId="{14212A11-D3BE-4045-8932-54ECA24A595D}" destId="{070754E4-2127-4F8C-8E7A-3ECABA192157}" srcOrd="4" destOrd="0" presId="urn:microsoft.com/office/officeart/2018/2/layout/IconVerticalSolidList"/>
    <dgm:cxn modelId="{00993526-A49F-47A2-90AC-95ABC36F4FBC}" type="presParOf" srcId="{070754E4-2127-4F8C-8E7A-3ECABA192157}" destId="{36590479-071E-446F-A125-E4CF3312B4DD}" srcOrd="0" destOrd="0" presId="urn:microsoft.com/office/officeart/2018/2/layout/IconVerticalSolidList"/>
    <dgm:cxn modelId="{2FC73BFB-7E79-4AF5-A723-E52DCFDC49A6}" type="presParOf" srcId="{070754E4-2127-4F8C-8E7A-3ECABA192157}" destId="{55879F39-237C-4BF2-96C7-7BB7E31C3DCE}" srcOrd="1" destOrd="0" presId="urn:microsoft.com/office/officeart/2018/2/layout/IconVerticalSolidList"/>
    <dgm:cxn modelId="{18B633AF-8DFA-4EF2-868E-EBDC83407249}" type="presParOf" srcId="{070754E4-2127-4F8C-8E7A-3ECABA192157}" destId="{0E04EB62-86C1-4307-8E2F-F4BE2E39D66A}" srcOrd="2" destOrd="0" presId="urn:microsoft.com/office/officeart/2018/2/layout/IconVerticalSolidList"/>
    <dgm:cxn modelId="{C0A2EC8C-8544-4619-BBCD-6E368AE19373}" type="presParOf" srcId="{070754E4-2127-4F8C-8E7A-3ECABA192157}" destId="{3F656FBB-0DB6-4C1B-9FD9-6A87C73DE0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C5FE-B201-46CD-BF16-08FB35822788}" type="datetimeFigureOut">
              <a:rPr lang="en-US" smtClean="0"/>
              <a:t>9/14/20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196D-6654-45C0-A9AD-66AF06DA9D14}" type="slidenum">
              <a:rPr lang="en-US" smtClean="0"/>
              <a:t>‹#›</a:t>
            </a:fld>
            <a:endParaRPr lang="en-US"/>
          </a:p>
        </p:txBody>
      </p:sp>
    </p:spTree>
    <p:extLst>
      <p:ext uri="{BB962C8B-B14F-4D97-AF65-F5344CB8AC3E}">
        <p14:creationId xmlns:p14="http://schemas.microsoft.com/office/powerpoint/2010/main" val="114710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77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72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90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52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84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58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16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4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628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71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98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69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06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8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58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46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41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81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225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10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46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1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5552" y="2108200"/>
            <a:ext cx="7046976" cy="2350896"/>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5552" y="4953000"/>
            <a:ext cx="7010400"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8" name="Picture 7"/>
          <p:cNvPicPr>
            <a:picLocks noChangeAspect="1"/>
          </p:cNvPicPr>
          <p:nvPr/>
        </p:nvPicPr>
        <p:blipFill>
          <a:blip r:embed="rId2"/>
          <a:srcRect/>
          <a:stretch>
            <a:fillRect/>
          </a:stretch>
        </p:blipFill>
        <p:spPr>
          <a:xfrm>
            <a:off x="298180" y="545554"/>
            <a:ext cx="1750289" cy="5766893"/>
          </a:xfrm>
          <a:prstGeom prst="rect">
            <a:avLst/>
          </a:prstGeom>
        </p:spPr>
      </p:pic>
      <p:cxnSp>
        <p:nvCxnSpPr>
          <p:cNvPr id="11" name="Straight Connector 10"/>
          <p:cNvCxnSpPr/>
          <p:nvPr/>
        </p:nvCxnSpPr>
        <p:spPr>
          <a:xfrm>
            <a:off x="4035552" y="4660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HB Horizontal Logo White.eps">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5552" y="1498601"/>
            <a:ext cx="3086491" cy="190247"/>
          </a:xfrm>
          <a:prstGeom prst="rect">
            <a:avLst/>
          </a:prstGeom>
        </p:spPr>
      </p:pic>
    </p:spTree>
    <p:extLst>
      <p:ext uri="{BB962C8B-B14F-4D97-AF65-F5344CB8AC3E}">
        <p14:creationId xmlns:p14="http://schemas.microsoft.com/office/powerpoint/2010/main" val="348004333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marL="1828754" indent="0">
              <a:buNone/>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5790608" y="3632200"/>
            <a:ext cx="3048000" cy="2438400"/>
          </a:xfrm>
        </p:spPr>
        <p:txBody>
          <a:bodyPr lIns="36576" tIns="18288" rIns="36576" bIns="18288"/>
          <a:lstStyle>
            <a:lvl1pPr>
              <a:defRPr sz="2667">
                <a:solidFill>
                  <a:schemeClr val="bg1"/>
                </a:solidFill>
              </a:defRPr>
            </a:lvl1pPr>
            <a:lvl2pPr>
              <a:defRPr sz="2667">
                <a:solidFill>
                  <a:schemeClr val="bg1"/>
                </a:solidFill>
              </a:defRPr>
            </a:lvl2pPr>
            <a:lvl3pPr>
              <a:defRPr sz="2133">
                <a:solidFill>
                  <a:schemeClr val="bg1"/>
                </a:solidFill>
              </a:defRPr>
            </a:lvl3pPr>
            <a:lvl4pPr>
              <a:defRPr sz="1867">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16754854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sz="half" idx="1"/>
          </p:nvPr>
        </p:nvSpPr>
        <p:spPr>
          <a:xfrm>
            <a:off x="2132076"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0" name="Picture Placeholder 5"/>
          <p:cNvSpPr>
            <a:spLocks noGrp="1"/>
          </p:cNvSpPr>
          <p:nvPr>
            <p:ph type="pic" sz="quarter" idx="13"/>
          </p:nvPr>
        </p:nvSpPr>
        <p:spPr>
          <a:xfrm>
            <a:off x="2131484" y="2006600"/>
            <a:ext cx="3048000" cy="1463040"/>
          </a:xfrm>
          <a:prstGeom prst="rect">
            <a:avLst/>
          </a:prstGeom>
          <a:pattFill prst="pct5">
            <a:fgClr>
              <a:schemeClr val="accent1"/>
            </a:fgClr>
            <a:bgClr>
              <a:schemeClr val="bg1"/>
            </a:bgClr>
          </a:pattFill>
        </p:spPr>
        <p:txBody>
          <a:bodyPr/>
          <a:lstStyle/>
          <a:p>
            <a:r>
              <a:rPr lang="en-US"/>
              <a:t>Click icon to add picture</a:t>
            </a:r>
          </a:p>
        </p:txBody>
      </p:sp>
      <p:sp>
        <p:nvSpPr>
          <p:cNvPr id="21" name="Content Placeholder 2"/>
          <p:cNvSpPr>
            <a:spLocks noGrp="1"/>
          </p:cNvSpPr>
          <p:nvPr>
            <p:ph sz="half" idx="14"/>
          </p:nvPr>
        </p:nvSpPr>
        <p:spPr>
          <a:xfrm>
            <a:off x="5791200" y="3632200"/>
            <a:ext cx="3048000" cy="2438400"/>
          </a:xfrm>
        </p:spPr>
        <p:txBody>
          <a:bodyPr lIns="36576" tIns="18288" rIns="36576" bIns="18288">
            <a:noAutofit/>
          </a:bodyPr>
          <a:lstStyle>
            <a:lvl1pPr>
              <a:defRPr sz="2667">
                <a:solidFill>
                  <a:schemeClr val="tx1"/>
                </a:solidFill>
              </a:defRPr>
            </a:lvl1pPr>
            <a:lvl2pPr>
              <a:defRPr sz="2667">
                <a:solidFill>
                  <a:schemeClr val="tx1"/>
                </a:solidFill>
              </a:defRPr>
            </a:lvl2pPr>
            <a:lvl3pPr>
              <a:defRPr sz="2133">
                <a:solidFill>
                  <a:schemeClr val="tx1"/>
                </a:solidFill>
              </a:defRPr>
            </a:lvl3pPr>
            <a:lvl4pPr>
              <a:defRPr sz="1867">
                <a:solidFill>
                  <a:schemeClr val="bg1"/>
                </a:solidFill>
              </a:defRPr>
            </a:lvl4pPr>
            <a:lvl5pPr>
              <a:defRPr sz="1600">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22" name="Picture Placeholder 5"/>
          <p:cNvSpPr>
            <a:spLocks noGrp="1"/>
          </p:cNvSpPr>
          <p:nvPr>
            <p:ph type="pic" sz="quarter" idx="15"/>
          </p:nvPr>
        </p:nvSpPr>
        <p:spPr>
          <a:xfrm>
            <a:off x="5790608" y="2006600"/>
            <a:ext cx="3048000" cy="146304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63033750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Content Placeholder 2"/>
          <p:cNvSpPr>
            <a:spLocks noGrp="1"/>
          </p:cNvSpPr>
          <p:nvPr>
            <p:ph idx="1"/>
          </p:nvPr>
        </p:nvSpPr>
        <p:spPr>
          <a:xfrm>
            <a:off x="3659632" y="1280160"/>
            <a:ext cx="79735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3936999"/>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5" name="TextBox 1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58283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Title and Content">
    <p:spTree>
      <p:nvGrpSpPr>
        <p:cNvPr id="1" name=""/>
        <p:cNvGrpSpPr/>
        <p:nvPr/>
      </p:nvGrpSpPr>
      <p:grpSpPr>
        <a:xfrm>
          <a:off x="0" y="0"/>
          <a:ext cx="0" cy="0"/>
          <a:chOff x="0" y="0"/>
          <a:chExt cx="0" cy="0"/>
        </a:xfrm>
      </p:grpSpPr>
      <p:sp>
        <p:nvSpPr>
          <p:cNvPr id="5" name="Rectangle 4"/>
          <p:cNvSpPr/>
          <p:nvPr/>
        </p:nvSpPr>
        <p:spPr>
          <a:xfrm>
            <a:off x="3" y="6090920"/>
            <a:ext cx="12191999" cy="79248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10" name="Content Placeholder 2"/>
          <p:cNvSpPr>
            <a:spLocks noGrp="1"/>
          </p:cNvSpPr>
          <p:nvPr>
            <p:ph idx="1"/>
          </p:nvPr>
        </p:nvSpPr>
        <p:spPr>
          <a:xfrm>
            <a:off x="1422400" y="1955800"/>
            <a:ext cx="9652000" cy="391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2"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3"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4" name="TextBox 2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17431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1828800"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72390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72390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1308101" y="-2497662"/>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12646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2-Picture and text">
    <p:spTree>
      <p:nvGrpSpPr>
        <p:cNvPr id="1" name=""/>
        <p:cNvGrpSpPr/>
        <p:nvPr/>
      </p:nvGrpSpPr>
      <p:grpSpPr>
        <a:xfrm>
          <a:off x="0" y="0"/>
          <a:ext cx="0" cy="0"/>
          <a:chOff x="0" y="0"/>
          <a:chExt cx="0" cy="0"/>
        </a:xfrm>
      </p:grpSpPr>
      <p:sp>
        <p:nvSpPr>
          <p:cNvPr id="8" name="TextBox 7"/>
          <p:cNvSpPr txBox="1"/>
          <p:nvPr/>
        </p:nvSpPr>
        <p:spPr>
          <a:xfrm>
            <a:off x="5080005" y="6571501"/>
            <a:ext cx="2031999" cy="210364"/>
          </a:xfrm>
          <a:prstGeom prst="rect">
            <a:avLst/>
          </a:prstGeom>
          <a:noFill/>
        </p:spPr>
        <p:txBody>
          <a:bodyPr wrap="square" lIns="45708" tIns="22853" rIns="45708" bIns="22853" rtlCol="0">
            <a:spAutoFit/>
          </a:bodyPr>
          <a:lstStyle/>
          <a:p>
            <a:pPr algn="ctr"/>
            <a:r>
              <a:rPr lang="en-US" sz="1067">
                <a:solidFill>
                  <a:schemeClr val="bg1"/>
                </a:solidFill>
              </a:rPr>
              <a:t>© 2019 Husch Blackwell LLP</a:t>
            </a:r>
          </a:p>
        </p:txBody>
      </p:sp>
      <p:sp>
        <p:nvSpPr>
          <p:cNvPr id="17" name="Picture Placeholder 16"/>
          <p:cNvSpPr>
            <a:spLocks noGrp="1"/>
          </p:cNvSpPr>
          <p:nvPr>
            <p:ph type="pic" sz="quarter" idx="13"/>
          </p:nvPr>
        </p:nvSpPr>
        <p:spPr>
          <a:xfrm>
            <a:off x="6498359" y="1679448"/>
            <a:ext cx="5181600" cy="4416552"/>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1828800" y="2714752"/>
            <a:ext cx="4511040" cy="3355848"/>
          </a:xfrm>
        </p:spPr>
        <p:txBody>
          <a:bodyPr lIns="36576" tIns="18288" rIns="36576" bIns="18288">
            <a:normAutofit/>
          </a:bodyPr>
          <a:lstStyle>
            <a:lvl1pPr marL="0" indent="0" algn="l">
              <a:spcBef>
                <a:spcPct val="0"/>
              </a:spcBef>
              <a:spcAft>
                <a:spcPts val="1600"/>
              </a:spcAft>
              <a:buNone/>
              <a:defRPr sz="2400"/>
            </a:lvl1pPr>
          </a:lstStyle>
          <a:p>
            <a:pPr lvl="0"/>
            <a:r>
              <a:rPr lang="en-US"/>
              <a:t>Click to edit text</a:t>
            </a:r>
          </a:p>
        </p:txBody>
      </p:sp>
      <p:sp>
        <p:nvSpPr>
          <p:cNvPr id="13" name="Title 1"/>
          <p:cNvSpPr>
            <a:spLocks noGrp="1"/>
          </p:cNvSpPr>
          <p:nvPr>
            <p:ph type="title"/>
          </p:nvPr>
        </p:nvSpPr>
        <p:spPr>
          <a:xfrm>
            <a:off x="1828800" y="1673352"/>
            <a:ext cx="4511040" cy="841248"/>
          </a:xfrm>
        </p:spPr>
        <p:txBody>
          <a:bodyPr lIns="36576" tIns="18288" rIns="36576" bIns="18288" anchor="ctr">
            <a:normAutofit/>
          </a:bodyPr>
          <a:lstStyle>
            <a:lvl1pPr algn="l">
              <a:defRPr sz="3333"/>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1134731" cy="2895600"/>
          </a:xfrm>
          <a:prstGeom prst="rect">
            <a:avLst/>
          </a:prstGeom>
        </p:spPr>
      </p:pic>
      <p:pic>
        <p:nvPicPr>
          <p:cNvPr id="15" name="Picture 14"/>
          <p:cNvPicPr>
            <a:picLocks noChangeAspect="1"/>
          </p:cNvPicPr>
          <p:nvPr/>
        </p:nvPicPr>
        <p:blipFill>
          <a:blip r:embed="rId3"/>
          <a:srcRect/>
          <a:stretch>
            <a:fillRect/>
          </a:stretch>
        </p:blipFill>
        <p:spPr>
          <a:xfrm>
            <a:off x="5994401" y="-2514599"/>
            <a:ext cx="10663959" cy="7916324"/>
          </a:xfrm>
          <a:prstGeom prst="rect">
            <a:avLst/>
          </a:prstGeom>
        </p:spPr>
      </p:pic>
      <p:sp>
        <p:nvSpPr>
          <p:cNvPr id="18"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0"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1"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206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933">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1" y="2133602"/>
            <a:ext cx="2550844" cy="4076700"/>
          </a:xfrm>
        </p:spPr>
        <p:txBody>
          <a:bodyPr>
            <a:normAutofit/>
          </a:bodyPr>
          <a:lstStyle>
            <a:lvl1pPr marL="0" indent="0">
              <a:buNone/>
              <a:defRPr sz="2000">
                <a:solidFill>
                  <a:schemeClr val="bg1"/>
                </a:solidFill>
                <a:latin typeface="Georgia" panose="02040502050405020303" pitchFamily="18" charset="0"/>
              </a:defRPr>
            </a:lvl1pPr>
          </a:lstStyle>
          <a:p>
            <a:pPr lvl="0"/>
            <a:r>
              <a:rPr lang="en-US"/>
              <a:t>Click to add additional text</a:t>
            </a:r>
          </a:p>
        </p:txBody>
      </p:sp>
      <p:sp>
        <p:nvSpPr>
          <p:cNvPr id="14" name="Chevron 4"/>
          <p:cNvSpPr/>
          <p:nvPr/>
        </p:nvSpPr>
        <p:spPr>
          <a:xfrm>
            <a:off x="5245347" y="3003674"/>
            <a:ext cx="1701307" cy="8506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lvl="0" algn="ctr" defTabSz="2844729">
              <a:lnSpc>
                <a:spcPct val="90000"/>
              </a:lnSpc>
              <a:spcBef>
                <a:spcPct val="0"/>
              </a:spcBef>
              <a:spcAft>
                <a:spcPct val="35000"/>
              </a:spcAft>
            </a:pPr>
            <a:endParaRPr lang="en-US" sz="6400" kern="1200"/>
          </a:p>
        </p:txBody>
      </p:sp>
      <p:graphicFrame>
        <p:nvGraphicFramePr>
          <p:cNvPr id="15" name="Diagram 14"/>
          <p:cNvGraphicFramePr/>
          <p:nvPr>
            <p:extLst>
              <p:ext uri="{D42A27DB-BD31-4B8C-83A1-F6EECF244321}">
                <p14:modId xmlns:p14="http://schemas.microsoft.com/office/powerpoint/2010/main" val="3306978714"/>
              </p:ext>
            </p:extLst>
          </p:nvPr>
        </p:nvGraphicFramePr>
        <p:xfrm>
          <a:off x="3861091" y="685801"/>
          <a:ext cx="7944085" cy="25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a:spLocks noGrp="1"/>
          </p:cNvSpPr>
          <p:nvPr>
            <p:ph type="body" sz="quarter" idx="14" hasCustomPrompt="1"/>
          </p:nvPr>
        </p:nvSpPr>
        <p:spPr>
          <a:xfrm>
            <a:off x="457219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7" name="Text Placeholder 2"/>
          <p:cNvSpPr>
            <a:spLocks noGrp="1"/>
          </p:cNvSpPr>
          <p:nvPr>
            <p:ph type="body" sz="quarter" idx="15" hasCustomPrompt="1"/>
          </p:nvPr>
        </p:nvSpPr>
        <p:spPr>
          <a:xfrm>
            <a:off x="7124565"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sp>
        <p:nvSpPr>
          <p:cNvPr id="18" name="Text Placeholder 2"/>
          <p:cNvSpPr>
            <a:spLocks noGrp="1"/>
          </p:cNvSpPr>
          <p:nvPr>
            <p:ph type="body" sz="quarter" idx="16" hasCustomPrompt="1"/>
          </p:nvPr>
        </p:nvSpPr>
        <p:spPr>
          <a:xfrm>
            <a:off x="9714937" y="1731011"/>
            <a:ext cx="1599992" cy="381000"/>
          </a:xfrm>
        </p:spPr>
        <p:txBody>
          <a:bodyPr anchor="ctr">
            <a:normAutofit/>
          </a:bodyPr>
          <a:lstStyle>
            <a:lvl1pPr marL="0" indent="0" algn="ctr">
              <a:buNone/>
              <a:defRPr sz="2000">
                <a:solidFill>
                  <a:schemeClr val="bg1"/>
                </a:solidFill>
              </a:defRPr>
            </a:lvl1pPr>
          </a:lstStyle>
          <a:p>
            <a:pPr lvl="0"/>
            <a:r>
              <a:rPr lang="en-US"/>
              <a:t>Text</a:t>
            </a:r>
          </a:p>
        </p:txBody>
      </p:sp>
      <p:graphicFrame>
        <p:nvGraphicFramePr>
          <p:cNvPr id="19" name="Diagram 18"/>
          <p:cNvGraphicFramePr/>
          <p:nvPr>
            <p:extLst>
              <p:ext uri="{D42A27DB-BD31-4B8C-83A1-F6EECF244321}">
                <p14:modId xmlns:p14="http://schemas.microsoft.com/office/powerpoint/2010/main" val="2306244979"/>
              </p:ext>
            </p:extLst>
          </p:nvPr>
        </p:nvGraphicFramePr>
        <p:xfrm>
          <a:off x="5829338" y="3924300"/>
          <a:ext cx="3758711"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 Placeholder 2"/>
          <p:cNvSpPr>
            <a:spLocks noGrp="1"/>
          </p:cNvSpPr>
          <p:nvPr>
            <p:ph type="body" sz="quarter" idx="17" hasCustomPrompt="1"/>
          </p:nvPr>
        </p:nvSpPr>
        <p:spPr>
          <a:xfrm>
            <a:off x="7162665" y="4305300"/>
            <a:ext cx="1104756" cy="381000"/>
          </a:xfrm>
        </p:spPr>
        <p:txBody>
          <a:bodyPr anchor="ctr">
            <a:normAutofit/>
          </a:bodyPr>
          <a:lstStyle>
            <a:lvl1pPr marL="0" indent="0" algn="ctr">
              <a:buNone/>
              <a:defRPr sz="1200">
                <a:solidFill>
                  <a:schemeClr val="bg1"/>
                </a:solidFill>
              </a:defRPr>
            </a:lvl1pPr>
          </a:lstStyle>
          <a:p>
            <a:pPr lvl="0"/>
            <a:r>
              <a:rPr lang="en-US"/>
              <a:t>Text</a:t>
            </a:r>
          </a:p>
        </p:txBody>
      </p:sp>
      <p:sp>
        <p:nvSpPr>
          <p:cNvPr id="21" name="Text Placeholder 2"/>
          <p:cNvSpPr>
            <a:spLocks noGrp="1"/>
          </p:cNvSpPr>
          <p:nvPr>
            <p:ph type="body" sz="quarter" idx="18" hasCustomPrompt="1"/>
          </p:nvPr>
        </p:nvSpPr>
        <p:spPr>
          <a:xfrm>
            <a:off x="6626794" y="5257800"/>
            <a:ext cx="914281" cy="381000"/>
          </a:xfrm>
        </p:spPr>
        <p:txBody>
          <a:bodyPr anchor="ctr">
            <a:normAutofit/>
          </a:bodyPr>
          <a:lstStyle>
            <a:lvl1pPr marL="0" indent="0" algn="l">
              <a:buNone/>
              <a:defRPr sz="1200">
                <a:solidFill>
                  <a:schemeClr val="bg1"/>
                </a:solidFill>
              </a:defRPr>
            </a:lvl1pPr>
          </a:lstStyle>
          <a:p>
            <a:pPr lvl="0"/>
            <a:r>
              <a:rPr lang="en-US"/>
              <a:t>Text</a:t>
            </a:r>
          </a:p>
        </p:txBody>
      </p:sp>
      <p:sp>
        <p:nvSpPr>
          <p:cNvPr id="22" name="Text Placeholder 2"/>
          <p:cNvSpPr>
            <a:spLocks noGrp="1"/>
          </p:cNvSpPr>
          <p:nvPr>
            <p:ph type="body" sz="quarter" idx="19" hasCustomPrompt="1"/>
          </p:nvPr>
        </p:nvSpPr>
        <p:spPr>
          <a:xfrm>
            <a:off x="7896629" y="5257800"/>
            <a:ext cx="876185" cy="381000"/>
          </a:xfrm>
        </p:spPr>
        <p:txBody>
          <a:bodyPr anchor="ctr">
            <a:normAutofit/>
          </a:bodyPr>
          <a:lstStyle>
            <a:lvl1pPr marL="0" indent="0" algn="r">
              <a:buNone/>
              <a:defRPr sz="1200">
                <a:solidFill>
                  <a:schemeClr val="bg1"/>
                </a:solidFill>
              </a:defRPr>
            </a:lvl1pPr>
          </a:lstStyle>
          <a:p>
            <a:pPr lvl="0"/>
            <a:r>
              <a:rPr lang="en-US"/>
              <a:t>Text</a:t>
            </a:r>
          </a:p>
        </p:txBody>
      </p:sp>
      <p:sp>
        <p:nvSpPr>
          <p:cNvPr id="23" name="Content Placeholder 2">
            <a:extLst>
              <a:ext uri="{FF2B5EF4-FFF2-40B4-BE49-F238E27FC236}">
                <a16:creationId xmlns:a16="http://schemas.microsoft.com/office/drawing/2014/main" xmlns="" id="{14CE4F40-5F79-E049-A053-D8AA3033B106}"/>
              </a:ext>
            </a:extLst>
          </p:cNvPr>
          <p:cNvSpPr>
            <a:spLocks noGrp="1"/>
          </p:cNvSpPr>
          <p:nvPr>
            <p:ph idx="1" hasCustomPrompt="1"/>
          </p:nvPr>
        </p:nvSpPr>
        <p:spPr>
          <a:xfrm>
            <a:off x="3759202" y="685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4" name="Content Placeholder 2">
            <a:extLst>
              <a:ext uri="{FF2B5EF4-FFF2-40B4-BE49-F238E27FC236}">
                <a16:creationId xmlns:a16="http://schemas.microsoft.com/office/drawing/2014/main" xmlns="" id="{14CE4F40-5F79-E049-A053-D8AA3033B106}"/>
              </a:ext>
            </a:extLst>
          </p:cNvPr>
          <p:cNvSpPr>
            <a:spLocks noGrp="1"/>
          </p:cNvSpPr>
          <p:nvPr>
            <p:ph idx="20" hasCustomPrompt="1"/>
          </p:nvPr>
        </p:nvSpPr>
        <p:spPr>
          <a:xfrm>
            <a:off x="3759202" y="3352800"/>
            <a:ext cx="7504721" cy="457200"/>
          </a:xfrm>
        </p:spPr>
        <p:txBody>
          <a:bodyPr anchor="ctr">
            <a:normAutofit/>
          </a:bodyPr>
          <a:lstStyle>
            <a:lvl1pPr marL="0" indent="0">
              <a:buNone/>
              <a:defRPr sz="24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8" name="TextBox 2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30" name="Picture 6"/>
          <p:cNvPicPr>
            <a:picLocks noChangeAspect="1"/>
          </p:cNvPicPr>
          <p:nvPr/>
        </p:nvPicPr>
        <p:blipFill>
          <a:blip r:embed="rId1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71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422400" y="274639"/>
            <a:ext cx="9652000" cy="1143000"/>
          </a:xfrm>
        </p:spPr>
        <p:txBody>
          <a:bodyPr lIns="36576" tIns="18288" rIns="36576" bIns="18288" anchor="b"/>
          <a:lstStyle>
            <a:lvl1pPr algn="l">
              <a:defRPr>
                <a:solidFill>
                  <a:srgbClr val="0033A0"/>
                </a:solidFill>
              </a:defRPr>
            </a:lvl1pPr>
          </a:lstStyle>
          <a:p>
            <a:r>
              <a:rPr lang="en-US"/>
              <a:t>Click to edit Master title style</a:t>
            </a:r>
          </a:p>
        </p:txBody>
      </p:sp>
      <p:cxnSp>
        <p:nvCxnSpPr>
          <p:cNvPr id="15" name="Straight Connector 14"/>
          <p:cNvCxnSpPr/>
          <p:nvPr/>
        </p:nvCxnSpPr>
        <p:spPr>
          <a:xfrm>
            <a:off x="14224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71367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8"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42955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4240527" y="2910198"/>
            <a:ext cx="3710947" cy="1037607"/>
          </a:xfrm>
          <a:prstGeom prst="rect">
            <a:avLst/>
          </a:prstGeom>
        </p:spPr>
      </p:pic>
      <p:sp>
        <p:nvSpPr>
          <p:cNvPr id="7" name="Date Placeholder 3"/>
          <p:cNvSpPr>
            <a:spLocks noGrp="1"/>
          </p:cNvSpPr>
          <p:nvPr>
            <p:ph type="dt" sz="half" idx="10"/>
          </p:nvPr>
        </p:nvSpPr>
        <p:spPr>
          <a:xfrm>
            <a:off x="8026400" y="6288924"/>
            <a:ext cx="3759200" cy="365125"/>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304800" y="6288924"/>
            <a:ext cx="3860800" cy="365125"/>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4267200" y="6288924"/>
            <a:ext cx="3657600" cy="365125"/>
          </a:xfrm>
          <a:prstGeom prst="rect">
            <a:avLst/>
          </a:prstGeom>
        </p:spPr>
        <p:txBody>
          <a:bodyPr/>
          <a:lstStyle/>
          <a:p>
            <a:pPr algn="ctr"/>
            <a:fld id="{525BC400-E9C1-4D9C-BC94-8C4188A03B97}" type="slidenum">
              <a:rPr lang="en-US" smtClean="0"/>
              <a:t>‹#›</a:t>
            </a:fld>
            <a:endParaRPr lang="en-US"/>
          </a:p>
        </p:txBody>
      </p:sp>
      <p:sp>
        <p:nvSpPr>
          <p:cNvPr id="10" name="TextBox 9"/>
          <p:cNvSpPr txBox="1"/>
          <p:nvPr/>
        </p:nvSpPr>
        <p:spPr>
          <a:xfrm>
            <a:off x="5080002"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161527527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9"/>
            <a:ext cx="9107424" cy="1143000"/>
          </a:xfrm>
        </p:spPr>
        <p:txBody>
          <a:bodyPr lIns="36576" tIns="18288" rIns="36576" bIns="18288" anchor="b"/>
          <a:lstStyle>
            <a:lvl1pPr algn="l">
              <a:defRPr>
                <a:solidFill>
                  <a:srgbClr val="0033A0"/>
                </a:solidFill>
              </a:defRPr>
            </a:lvl1pPr>
          </a:lstStyle>
          <a:p>
            <a:r>
              <a:rPr lang="en-US"/>
              <a:t>Click to edit Master title style</a:t>
            </a:r>
          </a:p>
        </p:txBody>
      </p:sp>
      <p:sp>
        <p:nvSpPr>
          <p:cNvPr id="3" name="Content Placeholder 2"/>
          <p:cNvSpPr>
            <a:spLocks noGrp="1"/>
          </p:cNvSpPr>
          <p:nvPr>
            <p:ph idx="1"/>
          </p:nvPr>
        </p:nvSpPr>
        <p:spPr>
          <a:xfrm>
            <a:off x="2159000" y="1900237"/>
            <a:ext cx="9115552" cy="4170363"/>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pic>
        <p:nvPicPr>
          <p:cNvPr id="10" name="Picture 9"/>
          <p:cNvPicPr>
            <a:picLocks noChangeAspect="1"/>
          </p:cNvPicPr>
          <p:nvPr/>
        </p:nvPicPr>
        <p:blipFill>
          <a:blip r:embed="rId2"/>
          <a:srcRect/>
          <a:stretch>
            <a:fillRect/>
          </a:stretch>
        </p:blipFill>
        <p:spPr>
          <a:xfrm>
            <a:off x="0" y="0"/>
            <a:ext cx="1134731" cy="2895600"/>
          </a:xfrm>
          <a:prstGeom prst="rect">
            <a:avLst/>
          </a:prstGeom>
        </p:spPr>
      </p:pic>
      <p:sp>
        <p:nvSpPr>
          <p:cNvPr id="11" name="TextBox 10"/>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cxnSp>
        <p:nvCxnSpPr>
          <p:cNvPr id="13" name="Straight Connector 12"/>
          <p:cNvCxnSpPr/>
          <p:nvPr/>
        </p:nvCxnSpPr>
        <p:spPr>
          <a:xfrm>
            <a:off x="21590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91461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0D074-CA01-4C5A-ACBA-B24EAF9102A8}" type="slidenum">
              <a:rPr lang="en-US" smtClean="0"/>
              <a:t>‹#›</a:t>
            </a:fld>
            <a:endParaRPr lang="en-US"/>
          </a:p>
        </p:txBody>
      </p:sp>
    </p:spTree>
    <p:extLst>
      <p:ext uri="{BB962C8B-B14F-4D97-AF65-F5344CB8AC3E}">
        <p14:creationId xmlns:p14="http://schemas.microsoft.com/office/powerpoint/2010/main" val="324492449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274639"/>
            <a:ext cx="7518400" cy="1143000"/>
          </a:xfrm>
        </p:spPr>
        <p:txBody>
          <a:bodyPr anchor="b"/>
          <a:lstStyle>
            <a:lvl1pPr algn="l">
              <a:defRPr/>
            </a:lvl1pPr>
          </a:lstStyle>
          <a:p>
            <a:r>
              <a:rPr lang="en-US"/>
              <a:t>Click to edit Master title style</a:t>
            </a:r>
          </a:p>
        </p:txBody>
      </p:sp>
      <p:sp>
        <p:nvSpPr>
          <p:cNvPr id="3" name="Content Placeholder 2"/>
          <p:cNvSpPr>
            <a:spLocks noGrp="1"/>
          </p:cNvSpPr>
          <p:nvPr>
            <p:ph idx="1"/>
          </p:nvPr>
        </p:nvSpPr>
        <p:spPr>
          <a:xfrm>
            <a:off x="4064000" y="1600201"/>
            <a:ext cx="7518400" cy="45259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1E4F1CF5-BD4D-4A60-8E00-76DF35D27119}" type="slidenum">
              <a:rPr lang="en-US" smtClean="0"/>
              <a:t>‹#›</a:t>
            </a:fld>
            <a:endParaRPr lang="en-US"/>
          </a:p>
        </p:txBody>
      </p:sp>
      <p:sp>
        <p:nvSpPr>
          <p:cNvPr id="9" name="Date Placeholder 1"/>
          <p:cNvSpPr>
            <a:spLocks noGrp="1"/>
          </p:cNvSpPr>
          <p:nvPr>
            <p:ph type="dt" sz="half" idx="19"/>
          </p:nvPr>
        </p:nvSpPr>
        <p:spPr>
          <a:xfrm>
            <a:off x="838200" y="6356352"/>
            <a:ext cx="2743200" cy="365125"/>
          </a:xfrm>
        </p:spPr>
        <p:txBody>
          <a:bodyPr/>
          <a:lstStyle>
            <a:lvl1pPr>
              <a:defRPr/>
            </a:lvl1pPr>
          </a:lstStyle>
          <a:p>
            <a:endParaRPr lang="en-US"/>
          </a:p>
        </p:txBody>
      </p:sp>
    </p:spTree>
    <p:extLst>
      <p:ext uri="{BB962C8B-B14F-4D97-AF65-F5344CB8AC3E}">
        <p14:creationId xmlns:p14="http://schemas.microsoft.com/office/powerpoint/2010/main" val="237973888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99041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3"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41"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0818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5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93849287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41"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37"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39"/>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42"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81849742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06"/>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 y="388943"/>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63"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13"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03"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1"/>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62"/>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82"/>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2541281872"/>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25"/>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38"/>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45"/>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0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14"/>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77"/>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8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29179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195327"/>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390" y="2"/>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 y="360369"/>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337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268224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4033861" y="2091944"/>
            <a:ext cx="7046976" cy="2353056"/>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4033861" y="4953000"/>
            <a:ext cx="7010400"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pic>
        <p:nvPicPr>
          <p:cNvPr id="11" name="Picture 10"/>
          <p:cNvPicPr>
            <a:picLocks noChangeAspect="1"/>
          </p:cNvPicPr>
          <p:nvPr/>
        </p:nvPicPr>
        <p:blipFill>
          <a:blip r:embed="rId2"/>
          <a:srcRect/>
          <a:stretch>
            <a:fillRect/>
          </a:stretch>
        </p:blipFill>
        <p:spPr>
          <a:xfrm>
            <a:off x="484912" y="545554"/>
            <a:ext cx="1750289" cy="5766893"/>
          </a:xfrm>
          <a:prstGeom prst="rect">
            <a:avLst/>
          </a:prstGeom>
        </p:spPr>
      </p:pic>
      <p:cxnSp>
        <p:nvCxnSpPr>
          <p:cNvPr id="12" name="Straight Connector 11"/>
          <p:cNvCxnSpPr/>
          <p:nvPr/>
        </p:nvCxnSpPr>
        <p:spPr>
          <a:xfrm>
            <a:off x="4033861" y="4648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4033861" y="1397001"/>
            <a:ext cx="3086491" cy="187521"/>
          </a:xfrm>
          <a:prstGeom prst="rect">
            <a:avLst/>
          </a:prstGeom>
        </p:spPr>
      </p:pic>
    </p:spTree>
    <p:extLst>
      <p:ext uri="{BB962C8B-B14F-4D97-AF65-F5344CB8AC3E}">
        <p14:creationId xmlns:p14="http://schemas.microsoft.com/office/powerpoint/2010/main" val="139782390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79086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43422509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40800"/>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80602"/>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21718"/>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55"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0090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70"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4"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70"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303009"/>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1"/>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8"/>
            <a:ext cx="3533580" cy="8292593"/>
          </a:xfrm>
          <a:prstGeom prst="rect">
            <a:avLst/>
          </a:prstGeom>
        </p:spPr>
      </p:pic>
      <p:sp>
        <p:nvSpPr>
          <p:cNvPr id="3" name="Subtitle 2"/>
          <p:cNvSpPr>
            <a:spLocks noGrp="1"/>
          </p:cNvSpPr>
          <p:nvPr>
            <p:ph type="subTitle" idx="1" hasCustomPrompt="1"/>
          </p:nvPr>
        </p:nvSpPr>
        <p:spPr>
          <a:xfrm>
            <a:off x="4153155"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55"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02"/>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65"/>
            <a:ext cx="3086491" cy="187521"/>
          </a:xfrm>
          <a:prstGeom prst="rect">
            <a:avLst/>
          </a:prstGeom>
        </p:spPr>
      </p:pic>
    </p:spTree>
    <p:extLst>
      <p:ext uri="{BB962C8B-B14F-4D97-AF65-F5344CB8AC3E}">
        <p14:creationId xmlns:p14="http://schemas.microsoft.com/office/powerpoint/2010/main" val="3969657021"/>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ide Title and Content">
    <p:spTree>
      <p:nvGrpSpPr>
        <p:cNvPr id="1" name=""/>
        <p:cNvGrpSpPr/>
        <p:nvPr/>
      </p:nvGrpSpPr>
      <p:grpSpPr>
        <a:xfrm>
          <a:off x="0" y="0"/>
          <a:ext cx="0" cy="0"/>
          <a:chOff x="0" y="0"/>
          <a:chExt cx="0" cy="0"/>
        </a:xfrm>
      </p:grpSpPr>
      <p:sp>
        <p:nvSpPr>
          <p:cNvPr id="6" name="Rectangle 5"/>
          <p:cNvSpPr/>
          <p:nvPr/>
        </p:nvSpPr>
        <p:spPr>
          <a:xfrm>
            <a:off x="0" y="0"/>
            <a:ext cx="3048000"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CC9D78AF-5907-4838-9A16-7B5D13FF1754}"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lgn="ctr">
              <a:defRPr/>
            </a:lvl1pPr>
          </a:lstStyle>
          <a:p>
            <a:fld id="{BBAF759F-5F6F-4F46-AB81-99E9D7AD564F}" type="slidenum">
              <a:rPr lang="en-US" smtClean="0"/>
              <a:t>‹#›</a:t>
            </a:fld>
            <a:endParaRPr lang="en-US"/>
          </a:p>
        </p:txBody>
      </p:sp>
      <p:sp>
        <p:nvSpPr>
          <p:cNvPr id="7" name="Content Placeholder 2"/>
          <p:cNvSpPr>
            <a:spLocks noGrp="1"/>
          </p:cNvSpPr>
          <p:nvPr>
            <p:ph idx="1"/>
          </p:nvPr>
        </p:nvSpPr>
        <p:spPr>
          <a:xfrm>
            <a:off x="3697732" y="1280160"/>
            <a:ext cx="7821168" cy="42976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229364" y="236220"/>
            <a:ext cx="2552368" cy="1706880"/>
          </a:xfrm>
        </p:spPr>
        <p:txBody>
          <a:bodyPr anchor="b">
            <a:normAutofit/>
          </a:bodyPr>
          <a:lstStyle>
            <a:lvl1pPr algn="l">
              <a:defRPr sz="220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238623" y="2133603"/>
            <a:ext cx="2550844" cy="4076700"/>
          </a:xfrm>
        </p:spPr>
        <p:txBody>
          <a:bodyPr>
            <a:normAutofit/>
          </a:bodyPr>
          <a:lstStyle>
            <a:lvl1pPr marL="0" indent="0">
              <a:buNone/>
              <a:defRPr sz="1500">
                <a:solidFill>
                  <a:schemeClr val="bg1"/>
                </a:solidFill>
                <a:latin typeface="Georgia" panose="02040502050405020303" pitchFamily="18" charset="0"/>
              </a:defRPr>
            </a:lvl1pPr>
          </a:lstStyle>
          <a:p>
            <a:pPr lvl="0"/>
            <a:r>
              <a:rPr lang="en-US"/>
              <a:t>Click to add additional text</a:t>
            </a:r>
          </a:p>
        </p:txBody>
      </p:sp>
      <p:sp>
        <p:nvSpPr>
          <p:cNvPr id="10" name="TextBox 9"/>
          <p:cNvSpPr txBox="1"/>
          <p:nvPr/>
        </p:nvSpPr>
        <p:spPr>
          <a:xfrm>
            <a:off x="6197605" y="6700276"/>
            <a:ext cx="2031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2019 Husch Blackwell LLP</a:t>
            </a:r>
          </a:p>
        </p:txBody>
      </p:sp>
      <p:pic>
        <p:nvPicPr>
          <p:cNvPr id="11" name="Picture 10"/>
          <p:cNvPicPr>
            <a:picLocks noChangeAspect="1"/>
          </p:cNvPicPr>
          <p:nvPr/>
        </p:nvPicPr>
        <p:blipFill>
          <a:blip r:embed="rId2"/>
          <a:srcRect/>
          <a:stretch>
            <a:fillRect/>
          </a:stretch>
        </p:blipFill>
        <p:spPr>
          <a:xfrm>
            <a:off x="9490846" y="6477001"/>
            <a:ext cx="2193156"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13025"/>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14" y="0"/>
            <a:ext cx="4195271" cy="6858000"/>
          </a:xfrm>
          <a:prstGeom prst="rect">
            <a:avLst/>
          </a:prstGeom>
        </p:spPr>
      </p:pic>
      <p:sp>
        <p:nvSpPr>
          <p:cNvPr id="2" name="Title 1"/>
          <p:cNvSpPr>
            <a:spLocks noGrp="1"/>
          </p:cNvSpPr>
          <p:nvPr>
            <p:ph type="ctrTitle"/>
          </p:nvPr>
        </p:nvSpPr>
        <p:spPr>
          <a:xfrm>
            <a:off x="4876800" y="3327400"/>
            <a:ext cx="6705600" cy="1524000"/>
          </a:xfrm>
        </p:spPr>
        <p:txBody>
          <a:bodyPr>
            <a:normAutofit/>
          </a:bodyPr>
          <a:lstStyle>
            <a:lvl1pPr algn="l">
              <a:defRPr sz="5867" b="1"/>
            </a:lvl1pPr>
          </a:lstStyle>
          <a:p>
            <a:r>
              <a:rPr lang="en-US"/>
              <a:t>Click to edit Master title style</a:t>
            </a:r>
          </a:p>
        </p:txBody>
      </p:sp>
      <p:sp>
        <p:nvSpPr>
          <p:cNvPr id="3" name="Subtitle 2"/>
          <p:cNvSpPr>
            <a:spLocks noGrp="1"/>
          </p:cNvSpPr>
          <p:nvPr>
            <p:ph type="subTitle" idx="1"/>
          </p:nvPr>
        </p:nvSpPr>
        <p:spPr>
          <a:xfrm>
            <a:off x="4876800" y="5054600"/>
            <a:ext cx="6705600" cy="1016000"/>
          </a:xfrm>
        </p:spPr>
        <p:txBody>
          <a:bodyPr>
            <a:normAutofit/>
          </a:bodyPr>
          <a:lstStyle>
            <a:lvl1pPr marL="0" indent="0" algn="l">
              <a:spcBef>
                <a:spcPts val="640"/>
              </a:spcBef>
              <a:buNone/>
              <a:defRPr lang="en-US" sz="3733"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881056" y="4953000"/>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4205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1134731" cy="2895600"/>
          </a:xfrm>
          <a:prstGeom prst="rect">
            <a:avLst/>
          </a:prstGeom>
        </p:spPr>
      </p:pic>
      <p:pic>
        <p:nvPicPr>
          <p:cNvPr id="12" name="Picture 6"/>
          <p:cNvPicPr>
            <a:picLocks noChangeAspect="1"/>
          </p:cNvPicPr>
          <p:nvPr/>
        </p:nvPicPr>
        <p:blipFill>
          <a:blip r:embed="rId3"/>
          <a:srcRect/>
          <a:stretch>
            <a:fillRect/>
          </a:stretch>
        </p:blipFill>
        <p:spPr>
          <a:xfrm>
            <a:off x="9592445"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6"/>
          <p:cNvSpPr>
            <a:spLocks noGrp="1"/>
          </p:cNvSpPr>
          <p:nvPr>
            <p:ph type="pic" sz="quarter" idx="13"/>
          </p:nvPr>
        </p:nvSpPr>
        <p:spPr>
          <a:xfrm>
            <a:off x="1828801" y="647699"/>
            <a:ext cx="9753601" cy="3840480"/>
          </a:xfrm>
          <a:pattFill prst="pct10">
            <a:fgClr>
              <a:srgbClr val="0033A0"/>
            </a:fgClr>
            <a:bgClr>
              <a:schemeClr val="bg1"/>
            </a:bgClr>
          </a:pattFill>
        </p:spPr>
        <p:txBody>
          <a:bodyPr/>
          <a:lstStyle/>
          <a:p>
            <a:r>
              <a:rPr lang="en-US"/>
              <a:t>Click icon to add picture</a:t>
            </a:r>
          </a:p>
        </p:txBody>
      </p:sp>
      <p:pic>
        <p:nvPicPr>
          <p:cNvPr id="21" name="Picture 20"/>
          <p:cNvPicPr>
            <a:picLocks noChangeAspect="1"/>
          </p:cNvPicPr>
          <p:nvPr/>
        </p:nvPicPr>
        <p:blipFill>
          <a:blip r:embed="rId4"/>
          <a:srcRect/>
          <a:stretch>
            <a:fillRect/>
          </a:stretch>
        </p:blipFill>
        <p:spPr>
          <a:xfrm>
            <a:off x="5896842" y="-3581399"/>
            <a:ext cx="10663959" cy="7916324"/>
          </a:xfrm>
          <a:prstGeom prst="rect">
            <a:avLst/>
          </a:prstGeom>
        </p:spPr>
      </p:pic>
      <p:sp>
        <p:nvSpPr>
          <p:cNvPr id="22" name="Title 1"/>
          <p:cNvSpPr>
            <a:spLocks noGrp="1"/>
          </p:cNvSpPr>
          <p:nvPr>
            <p:ph type="ctrTitle" hasCustomPrompt="1"/>
          </p:nvPr>
        </p:nvSpPr>
        <p:spPr>
          <a:xfrm>
            <a:off x="1828800" y="4648200"/>
            <a:ext cx="9753600" cy="812800"/>
          </a:xfrm>
        </p:spPr>
        <p:txBody>
          <a:bodyPr lIns="36576" tIns="18288" rIns="36576" bIns="18288" anchor="ctr">
            <a:normAutofit/>
          </a:bodyPr>
          <a:lstStyle>
            <a:lvl1pPr algn="l">
              <a:defRPr sz="4400" b="1">
                <a:solidFill>
                  <a:srgbClr val="0033A0"/>
                </a:solidFill>
                <a:latin typeface="Georgia" panose="02040502050405020303" pitchFamily="18" charset="0"/>
              </a:defRPr>
            </a:lvl1pPr>
          </a:lstStyle>
          <a:p>
            <a:r>
              <a:rPr lang="en-US"/>
              <a:t>Click to add title </a:t>
            </a:r>
          </a:p>
        </p:txBody>
      </p:sp>
      <p:sp>
        <p:nvSpPr>
          <p:cNvPr id="23" name="Subtitle 2"/>
          <p:cNvSpPr>
            <a:spLocks noGrp="1"/>
          </p:cNvSpPr>
          <p:nvPr>
            <p:ph type="subTitle" idx="1" hasCustomPrompt="1"/>
          </p:nvPr>
        </p:nvSpPr>
        <p:spPr>
          <a:xfrm>
            <a:off x="1828801" y="5867400"/>
            <a:ext cx="9753601" cy="406400"/>
          </a:xfrm>
        </p:spPr>
        <p:txBody>
          <a:bodyPr lIns="36576" tIns="18288" rIns="36576" bIns="18288" anchor="ctr">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24" name="Straight Connector 23"/>
          <p:cNvCxnSpPr/>
          <p:nvPr/>
        </p:nvCxnSpPr>
        <p:spPr>
          <a:xfrm>
            <a:off x="1905000" y="5664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43535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9389271" y="64770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741995384"/>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4881056" y="5757863"/>
            <a:ext cx="67013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4881033"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881053" y="3124204"/>
            <a:ext cx="6700444" cy="1774053"/>
          </a:xfrm>
        </p:spPr>
        <p:txBody>
          <a:bodyPr anchor="b">
            <a:normAutofit/>
          </a:bodyPr>
          <a:lstStyle>
            <a:lvl1pPr algn="l">
              <a:lnSpc>
                <a:spcPct val="100000"/>
              </a:lnSpc>
              <a:defRPr sz="5867"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4881034" y="5992447"/>
            <a:ext cx="6700445" cy="865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4881058" y="4953865"/>
            <a:ext cx="6700100" cy="656704"/>
          </a:xfrm>
        </p:spPr>
        <p:txBody>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522498593"/>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452967" y="-15873"/>
            <a:ext cx="1153584" cy="8604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203214"/>
            <a:ext cx="795867" cy="5953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 y="388951"/>
            <a:ext cx="1606551" cy="1200151"/>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814051" y="5557840"/>
            <a:ext cx="1388533" cy="103663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886975" y="5675313"/>
            <a:ext cx="1570567" cy="11731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1112529" y="6330952"/>
            <a:ext cx="692151" cy="5175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60515" y="3857625"/>
            <a:ext cx="9342967"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460500" y="949339"/>
            <a:ext cx="438629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460500" y="1674870"/>
            <a:ext cx="9342043" cy="1323439"/>
          </a:xfrm>
        </p:spPr>
        <p:txBody>
          <a:bodyPr anchor="b" anchorCtr="0">
            <a:noAutofit/>
          </a:bodyPr>
          <a:lstStyle>
            <a:lvl1pPr algn="l">
              <a:lnSpc>
                <a:spcPct val="100000"/>
              </a:lnSpc>
              <a:defRPr sz="48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60500" y="4092490"/>
            <a:ext cx="9342045" cy="1627567"/>
          </a:xfrm>
        </p:spPr>
        <p:txBody>
          <a:bodyPr>
            <a:normAutofit/>
          </a:bodyPr>
          <a:lstStyle>
            <a:lvl1pPr marL="0" indent="0" algn="l">
              <a:buNone/>
              <a:defRPr lang="en-US" sz="2667">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8" name="Text Placeholder 37"/>
          <p:cNvSpPr>
            <a:spLocks noGrp="1"/>
          </p:cNvSpPr>
          <p:nvPr>
            <p:ph type="body" sz="quarter" idx="13"/>
          </p:nvPr>
        </p:nvSpPr>
        <p:spPr>
          <a:xfrm>
            <a:off x="1460500" y="3053907"/>
            <a:ext cx="9341563" cy="656704"/>
          </a:xfrm>
        </p:spPr>
        <p:txBody>
          <a:bodyPr>
            <a:noAutofit/>
          </a:bodyPr>
          <a:lstStyle>
            <a:lvl1pPr marL="0" indent="0">
              <a:buNone/>
              <a:defRPr sz="3733"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1617947121"/>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3928533" y="601633"/>
            <a:ext cx="7425267" cy="769441"/>
          </a:xfrm>
        </p:spPr>
        <p:txBody>
          <a:bodyPr anchor="b">
            <a:noAutofit/>
          </a:bodyPr>
          <a:lstStyle>
            <a:lvl1pPr algn="l">
              <a:lnSpc>
                <a:spcPct val="100000"/>
              </a:lnSpc>
              <a:defRPr sz="4267" baseline="0"/>
            </a:lvl1pPr>
          </a:lstStyle>
          <a:p>
            <a:r>
              <a:rPr lang="en-US"/>
              <a:t>Click to edit Master title style</a:t>
            </a:r>
          </a:p>
        </p:txBody>
      </p:sp>
      <p:sp>
        <p:nvSpPr>
          <p:cNvPr id="9" name="Text Placeholder 18"/>
          <p:cNvSpPr>
            <a:spLocks noGrp="1"/>
          </p:cNvSpPr>
          <p:nvPr>
            <p:ph type="body" sz="quarter" idx="14"/>
          </p:nvPr>
        </p:nvSpPr>
        <p:spPr>
          <a:xfrm>
            <a:off x="3928533" y="1629646"/>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0" name="Text Placeholder 20"/>
          <p:cNvSpPr>
            <a:spLocks noGrp="1"/>
          </p:cNvSpPr>
          <p:nvPr>
            <p:ph type="body" sz="quarter" idx="15"/>
          </p:nvPr>
        </p:nvSpPr>
        <p:spPr>
          <a:xfrm>
            <a:off x="3928533" y="2215853"/>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1" name="Text Placeholder 18"/>
          <p:cNvSpPr>
            <a:spLocks noGrp="1"/>
          </p:cNvSpPr>
          <p:nvPr>
            <p:ph type="body" sz="quarter" idx="16"/>
          </p:nvPr>
        </p:nvSpPr>
        <p:spPr>
          <a:xfrm>
            <a:off x="3928533" y="3106714"/>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2" name="Text Placeholder 20"/>
          <p:cNvSpPr>
            <a:spLocks noGrp="1"/>
          </p:cNvSpPr>
          <p:nvPr>
            <p:ph type="body" sz="quarter" idx="17"/>
          </p:nvPr>
        </p:nvSpPr>
        <p:spPr>
          <a:xfrm>
            <a:off x="3928533" y="3692922"/>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baseline="0"/>
            </a:lvl1pPr>
            <a:lvl3pPr marL="1219170" indent="0">
              <a:buNone/>
              <a:defRPr/>
            </a:lvl3pPr>
          </a:lstStyle>
          <a:p>
            <a:pPr lvl="0"/>
            <a:r>
              <a:rPr lang="en-US"/>
              <a:t>Click to edit Master text styles</a:t>
            </a:r>
          </a:p>
        </p:txBody>
      </p:sp>
      <p:sp>
        <p:nvSpPr>
          <p:cNvPr id="13" name="Text Placeholder 18"/>
          <p:cNvSpPr>
            <a:spLocks noGrp="1"/>
          </p:cNvSpPr>
          <p:nvPr>
            <p:ph type="body" sz="quarter" idx="18"/>
          </p:nvPr>
        </p:nvSpPr>
        <p:spPr>
          <a:xfrm>
            <a:off x="3928533" y="4583785"/>
            <a:ext cx="7425267" cy="461665"/>
          </a:xfrm>
        </p:spPr>
        <p:txBody>
          <a:bodyPr anchor="ctr">
            <a:normAutofit/>
          </a:bodyPr>
          <a:lstStyle>
            <a:lvl1pPr marL="0" indent="0">
              <a:lnSpc>
                <a:spcPct val="100000"/>
              </a:lnSpc>
              <a:spcBef>
                <a:spcPct val="0"/>
              </a:spcBef>
              <a:buNone/>
              <a:defRPr sz="3200" b="1" baseline="0"/>
            </a:lvl1pPr>
          </a:lstStyle>
          <a:p>
            <a:pPr lvl="0"/>
            <a:r>
              <a:rPr lang="en-US"/>
              <a:t>Click to edit Master text styles</a:t>
            </a:r>
          </a:p>
        </p:txBody>
      </p:sp>
      <p:sp>
        <p:nvSpPr>
          <p:cNvPr id="14" name="Text Placeholder 20"/>
          <p:cNvSpPr>
            <a:spLocks noGrp="1"/>
          </p:cNvSpPr>
          <p:nvPr>
            <p:ph type="body" sz="quarter" idx="19"/>
          </p:nvPr>
        </p:nvSpPr>
        <p:spPr>
          <a:xfrm>
            <a:off x="3928533" y="5169991"/>
            <a:ext cx="7425267" cy="707887"/>
          </a:xfrm>
        </p:spPr>
        <p:txBody>
          <a:bodyPr anchor="ctr">
            <a:normAutofit/>
          </a:bodyPr>
          <a:lstStyle>
            <a:lvl1pPr marL="457189" indent="-457189">
              <a:lnSpc>
                <a:spcPct val="100000"/>
              </a:lnSpc>
              <a:spcBef>
                <a:spcPct val="0"/>
              </a:spcBef>
              <a:buFont typeface="Arial" panose="020B0604020202020204" pitchFamily="34" charset="0"/>
              <a:buChar char="•"/>
              <a:defRPr sz="2667"/>
            </a:lvl1pPr>
            <a:lvl3pPr marL="121917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3598333"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3391826967"/>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4064000" y="422273"/>
            <a:ext cx="7518400" cy="1143000"/>
          </a:xfrm>
        </p:spPr>
        <p:txBody>
          <a:bodyPr anchor="b">
            <a:noAutofit/>
          </a:bodyPr>
          <a:lstStyle>
            <a:lvl1pPr algn="l">
              <a:defRPr sz="4800"/>
            </a:lvl1pPr>
          </a:lstStyle>
          <a:p>
            <a:r>
              <a:rPr lang="en-US"/>
              <a:t>Click to edit Master title style</a:t>
            </a:r>
          </a:p>
        </p:txBody>
      </p:sp>
      <p:sp>
        <p:nvSpPr>
          <p:cNvPr id="3" name="Content Placeholder 2"/>
          <p:cNvSpPr>
            <a:spLocks noGrp="1"/>
          </p:cNvSpPr>
          <p:nvPr>
            <p:ph idx="1"/>
          </p:nvPr>
        </p:nvSpPr>
        <p:spPr>
          <a:xfrm>
            <a:off x="4064000" y="1747837"/>
            <a:ext cx="7518400" cy="4525963"/>
          </a:xfrm>
        </p:spPr>
        <p:txBody>
          <a:bodyPr>
            <a:normAutofit/>
          </a:bodyPr>
          <a:lstStyle>
            <a:lvl1pPr algn="l">
              <a:defRPr sz="3733"/>
            </a:lvl1pPr>
            <a:lvl2pPr algn="l">
              <a:defRPr sz="3200"/>
            </a:lvl2pPr>
            <a:lvl3pPr algn="l">
              <a:defRPr sz="2667"/>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3581400" cy="68580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24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7416800" y="6356352"/>
            <a:ext cx="2743200" cy="365125"/>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70052993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696406" y="10"/>
            <a:ext cx="1900767" cy="141763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7" y="360377"/>
            <a:ext cx="2747433" cy="2049463"/>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95500" y="-12698"/>
            <a:ext cx="1856317" cy="13843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1109133" y="1709741"/>
            <a:ext cx="10244667" cy="2421995"/>
          </a:xfrm>
        </p:spPr>
        <p:txBody>
          <a:bodyPr anchor="b"/>
          <a:lstStyle>
            <a:lvl1pPr algn="l">
              <a:defRPr sz="5867">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1109133" y="4176573"/>
            <a:ext cx="10244667" cy="1500187"/>
          </a:xfrm>
        </p:spPr>
        <p:txBody>
          <a:bodyPr/>
          <a:lstStyle>
            <a:lvl1pPr marL="0" indent="0">
              <a:buNone/>
              <a:defRPr sz="32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838200" y="6356352"/>
            <a:ext cx="2743200" cy="365125"/>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900384"/>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5127199" cy="6867144"/>
          </a:xfrm>
          <a:prstGeom prst="rect">
            <a:avLst/>
          </a:prstGeom>
        </p:spPr>
      </p:pic>
      <p:pic>
        <p:nvPicPr>
          <p:cNvPr id="6" name="Picture 6"/>
          <p:cNvPicPr>
            <a:picLocks noChangeAspect="1"/>
          </p:cNvPicPr>
          <p:nvPr/>
        </p:nvPicPr>
        <p:blipFill>
          <a:blip r:embed="rId3"/>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93211"/>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4047067" y="636104"/>
            <a:ext cx="7306733" cy="1490869"/>
          </a:xfrm>
        </p:spPr>
        <p:txBody>
          <a:bodyPr anchor="t">
            <a:normAutofit/>
          </a:bodyPr>
          <a:lstStyle>
            <a:lvl1pPr>
              <a:defRPr sz="5867"/>
            </a:lvl1pPr>
          </a:lstStyle>
          <a:p>
            <a:r>
              <a:rPr lang="en-US"/>
              <a:t>Click to edit Master title style</a:t>
            </a:r>
          </a:p>
        </p:txBody>
      </p:sp>
      <p:sp>
        <p:nvSpPr>
          <p:cNvPr id="5" name="Date Placeholder 1"/>
          <p:cNvSpPr>
            <a:spLocks noGrp="1"/>
          </p:cNvSpPr>
          <p:nvPr>
            <p:ph type="dt" sz="half" idx="14"/>
          </p:nvPr>
        </p:nvSpPr>
        <p:spPr>
          <a:xfrm>
            <a:off x="838200" y="6356352"/>
            <a:ext cx="2743200" cy="365125"/>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304798" y="0"/>
            <a:ext cx="4275041"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2400" baseline="0">
                <a:latin typeface="+mj-lt"/>
              </a:defRPr>
            </a:lvl1pPr>
          </a:lstStyle>
          <a:p>
            <a:r>
              <a:rPr lang="en-US"/>
              <a:t>Insert Image</a:t>
            </a:r>
          </a:p>
        </p:txBody>
      </p:sp>
    </p:spTree>
    <p:extLst>
      <p:ext uri="{BB962C8B-B14F-4D97-AF65-F5344CB8AC3E}">
        <p14:creationId xmlns:p14="http://schemas.microsoft.com/office/powerpoint/2010/main" val="361599605"/>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7069560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69434276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spTree>
    <p:extLst>
      <p:ext uri="{BB962C8B-B14F-4D97-AF65-F5344CB8AC3E}">
        <p14:creationId xmlns:p14="http://schemas.microsoft.com/office/powerpoint/2010/main" val="173220592"/>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1647969344"/>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9389271" y="6480175"/>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170540350"/>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694286" y="0"/>
            <a:ext cx="2055284" cy="1533525"/>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21" y="287339"/>
            <a:ext cx="1530351" cy="11430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1311277"/>
            <a:ext cx="1879600" cy="140176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0043584" y="4681541"/>
            <a:ext cx="2148416" cy="160178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443384" y="4902200"/>
            <a:ext cx="2622549" cy="195580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210800" y="5719764"/>
            <a:ext cx="1526117" cy="1138237"/>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2407682" y="3113087"/>
            <a:ext cx="737667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rcRect/>
          <a:stretch>
            <a:fillRect/>
          </a:stretch>
        </p:blipFill>
        <p:spPr>
          <a:xfrm>
            <a:off x="5080084" y="6602800"/>
            <a:ext cx="2031832" cy="252317"/>
          </a:xfrm>
          <a:prstGeom prst="rect">
            <a:avLst/>
          </a:prstGeom>
        </p:spPr>
      </p:pic>
    </p:spTree>
    <p:extLst>
      <p:ext uri="{BB962C8B-B14F-4D97-AF65-F5344CB8AC3E}">
        <p14:creationId xmlns:p14="http://schemas.microsoft.com/office/powerpoint/2010/main" val="2287706899"/>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9"/>
            <a:ext cx="2535936" cy="435939"/>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875391" y="-1333497"/>
            <a:ext cx="3533580" cy="8292593"/>
          </a:xfrm>
          <a:prstGeom prst="rect">
            <a:avLst/>
          </a:prstGeom>
        </p:spPr>
      </p:pic>
      <p:sp>
        <p:nvSpPr>
          <p:cNvPr id="3" name="Subtitle 2"/>
          <p:cNvSpPr>
            <a:spLocks noGrp="1"/>
          </p:cNvSpPr>
          <p:nvPr>
            <p:ph type="subTitle" idx="1" hasCustomPrompt="1"/>
          </p:nvPr>
        </p:nvSpPr>
        <p:spPr>
          <a:xfrm>
            <a:off x="4153171" y="4911881"/>
            <a:ext cx="7047583" cy="914400"/>
          </a:xfrm>
        </p:spPr>
        <p:txBody>
          <a:bodyPr>
            <a:normAutofit/>
          </a:bodyPr>
          <a:lstStyle>
            <a:lvl1pPr marL="0" indent="0" algn="l">
              <a:buNone/>
              <a:defRPr lang="en-US" sz="2267" kern="1200" baseline="0">
                <a:solidFill>
                  <a:srgbClr val="0033A0"/>
                </a:solidFill>
                <a:latin typeface="Calibri" panose="020F0502020204030204" pitchFamily="34" charset="0"/>
                <a:ea typeface="+mn-ea"/>
                <a:cs typeface="Arial" panose="020B0604020202020204" pitchFamily="34" charset="0"/>
              </a:defRPr>
            </a:lvl1pPr>
            <a:lvl2pPr marL="457067" indent="0" algn="ctr">
              <a:buNone/>
              <a:defRPr>
                <a:solidFill>
                  <a:schemeClr val="tx1">
                    <a:tint val="75000"/>
                  </a:schemeClr>
                </a:solidFill>
              </a:defRPr>
            </a:lvl2pPr>
            <a:lvl3pPr marL="914133" indent="0" algn="ctr">
              <a:buNone/>
              <a:defRPr>
                <a:solidFill>
                  <a:schemeClr val="tx1">
                    <a:tint val="75000"/>
                  </a:schemeClr>
                </a:solidFill>
              </a:defRPr>
            </a:lvl3pPr>
            <a:lvl4pPr marL="1371200" indent="0" algn="ctr">
              <a:buNone/>
              <a:defRPr>
                <a:solidFill>
                  <a:schemeClr val="tx1">
                    <a:tint val="75000"/>
                  </a:schemeClr>
                </a:solidFill>
              </a:defRPr>
            </a:lvl4pPr>
            <a:lvl5pPr marL="1828266" indent="0" algn="ctr">
              <a:buNone/>
              <a:defRPr>
                <a:solidFill>
                  <a:schemeClr val="tx1">
                    <a:tint val="75000"/>
                  </a:schemeClr>
                </a:solidFill>
              </a:defRPr>
            </a:lvl5pPr>
            <a:lvl6pPr marL="2285334" indent="0" algn="ctr">
              <a:buNone/>
              <a:defRPr>
                <a:solidFill>
                  <a:schemeClr val="tx1">
                    <a:tint val="75000"/>
                  </a:schemeClr>
                </a:solidFill>
              </a:defRPr>
            </a:lvl6pPr>
            <a:lvl7pPr marL="2742399" indent="0" algn="ctr">
              <a:buNone/>
              <a:defRPr>
                <a:solidFill>
                  <a:schemeClr val="tx1">
                    <a:tint val="75000"/>
                  </a:schemeClr>
                </a:solidFill>
              </a:defRPr>
            </a:lvl7pPr>
            <a:lvl8pPr marL="3199467" indent="0" algn="ctr">
              <a:buNone/>
              <a:defRPr>
                <a:solidFill>
                  <a:schemeClr val="tx1">
                    <a:tint val="75000"/>
                  </a:schemeClr>
                </a:solidFill>
              </a:defRPr>
            </a:lvl8pPr>
            <a:lvl9pPr marL="3656533"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4153171" y="2514600"/>
            <a:ext cx="7047583" cy="1905000"/>
          </a:xfrm>
        </p:spPr>
        <p:txBody>
          <a:bodyPr anchor="b">
            <a:noAutofit/>
          </a:bodyPr>
          <a:lstStyle>
            <a:lvl1pPr algn="l">
              <a:defRPr sz="6267">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4153152" y="4610110"/>
            <a:ext cx="682752" cy="435939"/>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2853" tIns="22853" rIns="22853" bIns="22853" numCol="1" spcCol="14284" rtlCol="0" anchor="t">
            <a:spAutoFit/>
          </a:bodyPr>
          <a:lstStyle/>
          <a:p>
            <a:pPr marL="0" marR="0" indent="0" algn="ctr" defTabSz="292015" rtl="0" fontAlgn="auto" latinLnBrk="0" hangingPunct="0">
              <a:lnSpc>
                <a:spcPct val="100000"/>
              </a:lnSpc>
              <a:spcBef>
                <a:spcPct val="0"/>
              </a:spcBef>
              <a:spcAft>
                <a:spcPct val="0"/>
              </a:spcAft>
              <a:buClrTx/>
              <a:buSzTx/>
              <a:buFontTx/>
              <a:buNone/>
            </a:pPr>
            <a:endParaRPr kumimoji="0" lang="en-US" sz="2533"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4153153" y="2096873"/>
            <a:ext cx="3086491" cy="187521"/>
          </a:xfrm>
          <a:prstGeom prst="rect">
            <a:avLst/>
          </a:prstGeom>
        </p:spPr>
      </p:pic>
    </p:spTree>
    <p:extLst>
      <p:ext uri="{BB962C8B-B14F-4D97-AF65-F5344CB8AC3E}">
        <p14:creationId xmlns:p14="http://schemas.microsoft.com/office/powerpoint/2010/main" val="4002458668"/>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325773"/>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727603"/>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137748" y="6560477"/>
            <a:ext cx="2844800" cy="297523"/>
          </a:xfrm>
          <a:prstGeom prst="rect">
            <a:avLst/>
          </a:prstGeom>
        </p:spPr>
        <p:txBody>
          <a:bodyPr/>
          <a:lstStyle/>
          <a:p>
            <a:pPr defTabSz="1219170">
              <a:defRPr/>
            </a:pPr>
            <a:fld id="{E53CAEE4-7284-4D53-83D7-4A4337E979E6}" type="slidenum">
              <a:rPr lang="en-US" smtClean="0">
                <a:solidFill>
                  <a:srgbClr val="000000">
                    <a:tint val="75000"/>
                  </a:srgbClr>
                </a:solidFill>
              </a:rPr>
              <a:t>‹#›</a:t>
            </a:fld>
            <a:endParaRPr lang="en-US">
              <a:solidFill>
                <a:srgbClr val="000000">
                  <a:tint val="75000"/>
                </a:srgbClr>
              </a:solidFill>
            </a:endParaRPr>
          </a:p>
        </p:txBody>
      </p:sp>
      <p:sp>
        <p:nvSpPr>
          <p:cNvPr id="5" name="Title Placeholder 1"/>
          <p:cNvSpPr>
            <a:spLocks noGrp="1"/>
          </p:cNvSpPr>
          <p:nvPr>
            <p:ph type="title"/>
          </p:nvPr>
        </p:nvSpPr>
        <p:spPr>
          <a:xfrm>
            <a:off x="304800" y="674889"/>
            <a:ext cx="11887200" cy="663575"/>
          </a:xfrm>
          <a:prstGeom prst="rect">
            <a:avLst/>
          </a:prstGeom>
          <a:noFill/>
          <a:ln w="9525">
            <a:noFill/>
            <a:miter lim="800000"/>
          </a:ln>
        </p:spPr>
        <p:txBody>
          <a:bodyPr>
            <a:noAutofit/>
          </a:bodyPr>
          <a:lstStyle>
            <a:lvl1pPr algn="l">
              <a:defRPr sz="4400" b="1" cap="all">
                <a:solidFill>
                  <a:srgbClr val="421C5E"/>
                </a:solidFill>
                <a:latin typeface="Arial Narrow"/>
              </a:defRPr>
            </a:lvl1pPr>
          </a:lstStyle>
          <a:p>
            <a:pPr lvl="0"/>
            <a:r>
              <a:rPr lang="en-US"/>
              <a:t>Click to edit Master title style</a:t>
            </a:r>
          </a:p>
        </p:txBody>
      </p:sp>
      <p:sp>
        <p:nvSpPr>
          <p:cNvPr id="6" name="Text Placeholder 2"/>
          <p:cNvSpPr>
            <a:spLocks noGrp="1"/>
          </p:cNvSpPr>
          <p:nvPr>
            <p:ph idx="1"/>
          </p:nvPr>
        </p:nvSpPr>
        <p:spPr>
          <a:xfrm>
            <a:off x="609600" y="1600201"/>
            <a:ext cx="10972800" cy="4525963"/>
          </a:xfrm>
          <a:prstGeom prst="rect">
            <a:avLst/>
          </a:prstGeom>
          <a:noFill/>
          <a:ln w="9525">
            <a:noFill/>
            <a:miter lim="800000"/>
          </a:ln>
        </p:spPr>
        <p:txBody>
          <a:bodyPr/>
          <a:lstStyle>
            <a:lvl1pPr marL="0" indent="0">
              <a:spcBef>
                <a:spcPts val="1400"/>
              </a:spcBef>
              <a:spcAft>
                <a:spcPct val="0"/>
              </a:spcAft>
              <a:buNone/>
              <a:defRPr sz="3200" b="0" cap="none">
                <a:solidFill>
                  <a:srgbClr val="404040"/>
                </a:solidFill>
                <a:latin typeface="Arial Narrow"/>
                <a:cs typeface="Arial Narrow"/>
              </a:defRPr>
            </a:lvl1pPr>
            <a:lvl2pPr marL="801668" indent="-344479">
              <a:spcBef>
                <a:spcPts val="1400"/>
              </a:spcBef>
              <a:spcAft>
                <a:spcPct val="0"/>
              </a:spcAft>
              <a:buFont typeface="Wingdings" charset="2"/>
              <a:buChar char="§"/>
              <a:defRPr sz="2667" b="0">
                <a:solidFill>
                  <a:srgbClr val="2B142D"/>
                </a:solidFill>
                <a:latin typeface="Arial" pitchFamily="34" charset="0"/>
                <a:cs typeface="Arial" pitchFamily="34" charset="0"/>
              </a:defRPr>
            </a:lvl2pPr>
            <a:lvl3pPr>
              <a:spcBef>
                <a:spcPts val="1400"/>
              </a:spcBef>
              <a:spcAft>
                <a:spcPct val="0"/>
              </a:spcAft>
              <a:defRPr sz="2667" b="0">
                <a:solidFill>
                  <a:srgbClr val="2B142D"/>
                </a:solidFill>
                <a:latin typeface="Arial" pitchFamily="34" charset="0"/>
                <a:cs typeface="Arial" pitchFamily="34" charset="0"/>
              </a:defRPr>
            </a:lvl3pPr>
            <a:lvl4pPr>
              <a:spcBef>
                <a:spcPts val="1400"/>
              </a:spcBef>
              <a:spcAft>
                <a:spcPct val="0"/>
              </a:spcAft>
              <a:defRPr sz="2667" b="0">
                <a:solidFill>
                  <a:srgbClr val="2B142D"/>
                </a:solidFill>
                <a:latin typeface="Arial" pitchFamily="34" charset="0"/>
                <a:cs typeface="Arial" pitchFamily="34" charset="0"/>
              </a:defRPr>
            </a:lvl4pPr>
            <a:lvl5pPr>
              <a:spcBef>
                <a:spcPts val="1400"/>
              </a:spcBef>
              <a:spcAft>
                <a:spcPct val="0"/>
              </a:spcAft>
              <a:defRPr sz="2667" b="0">
                <a:solidFill>
                  <a:srgbClr val="2B142D"/>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19173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33600" y="2209800"/>
            <a:ext cx="7997952" cy="1444752"/>
          </a:xfrm>
        </p:spPr>
        <p:txBody>
          <a:bodyPr lIns="36576" tIns="18288" rIns="36576" bIns="18288" anchor="b">
            <a:normAutofit/>
          </a:bodyPr>
          <a:lstStyle>
            <a:lvl1pPr algn="l">
              <a:defRPr sz="6267" b="1">
                <a:solidFill>
                  <a:srgbClr val="0033A0"/>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2133600" y="4140200"/>
            <a:ext cx="7997952" cy="914400"/>
          </a:xfrm>
        </p:spPr>
        <p:txBody>
          <a:bodyPr lIns="36576" tIns="18288" rIns="36576" bIns="18288">
            <a:normAutofit/>
          </a:bodyPr>
          <a:lstStyle>
            <a:lvl1pPr marL="0" indent="0" algn="l">
              <a:buNone/>
              <a:defRPr sz="2267" b="0">
                <a:solidFill>
                  <a:srgbClr val="0033A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2133600" y="38354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6" name="Picture 5">
            <a:extLst>
              <a:ext uri="{FF2B5EF4-FFF2-40B4-BE49-F238E27FC236}">
                <a16:creationId xmlns:a16="http://schemas.microsoft.com/office/drawing/2014/main" xmlns="" id="{C6733886-2887-4175-86AC-392D5DA2BD73}"/>
              </a:ext>
            </a:extLst>
          </p:cNvPr>
          <p:cNvPicPr>
            <a:picLocks noChangeAspect="1"/>
          </p:cNvPicPr>
          <p:nvPr userDrawn="1"/>
        </p:nvPicPr>
        <p:blipFill>
          <a:blip r:embed="rId2"/>
          <a:srcRect/>
          <a:stretch>
            <a:fillRect/>
          </a:stretch>
        </p:blipFill>
        <p:spPr>
          <a:xfrm>
            <a:off x="0" y="0"/>
            <a:ext cx="1134731" cy="2895600"/>
          </a:xfrm>
          <a:prstGeom prst="rect">
            <a:avLst/>
          </a:prstGeom>
        </p:spPr>
      </p:pic>
    </p:spTree>
    <p:extLst>
      <p:ext uri="{BB962C8B-B14F-4D97-AF65-F5344CB8AC3E}">
        <p14:creationId xmlns:p14="http://schemas.microsoft.com/office/powerpoint/2010/main" val="264754675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46300" y="274639"/>
            <a:ext cx="910742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146300" y="1900237"/>
            <a:ext cx="9107424" cy="417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srcRect/>
          <a:stretch>
            <a:fillRect/>
          </a:stretch>
        </p:blipFill>
        <p:spPr>
          <a:xfrm>
            <a:off x="203200" y="303276"/>
            <a:ext cx="913987" cy="3011424"/>
          </a:xfrm>
          <a:prstGeom prst="rect">
            <a:avLst/>
          </a:prstGeom>
        </p:spPr>
      </p:pic>
      <p:cxnSp>
        <p:nvCxnSpPr>
          <p:cNvPr id="12" name="Straight Connector 11"/>
          <p:cNvCxnSpPr/>
          <p:nvPr/>
        </p:nvCxnSpPr>
        <p:spPr>
          <a:xfrm>
            <a:off x="2146300" y="16129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5"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6"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7" name="TextBox 16"/>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8"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3806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2" y="0"/>
            <a:ext cx="12191999" cy="68580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132076" y="274639"/>
            <a:ext cx="8843264" cy="114300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21320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42176" y="1874520"/>
            <a:ext cx="4230624" cy="4297680"/>
          </a:xfrm>
        </p:spPr>
        <p:txBody>
          <a:bodyPr lIns="36576" tIns="18288" rIns="36576" bIns="18288"/>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733">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a:srcRect/>
          <a:stretch>
            <a:fillRect/>
          </a:stretch>
        </p:blipFill>
        <p:spPr>
          <a:xfrm>
            <a:off x="203200" y="303276"/>
            <a:ext cx="913987" cy="3011424"/>
          </a:xfrm>
          <a:prstGeom prst="rect">
            <a:avLst/>
          </a:prstGeom>
        </p:spPr>
      </p:pic>
      <p:cxnSp>
        <p:nvCxnSpPr>
          <p:cNvPr id="15" name="Straight Connector 14"/>
          <p:cNvCxnSpPr/>
          <p:nvPr/>
        </p:nvCxnSpPr>
        <p:spPr>
          <a:xfrm>
            <a:off x="2132076" y="1600200"/>
            <a:ext cx="73152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23"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24"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9592445" y="6417670"/>
            <a:ext cx="2193156" cy="13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14517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599" y="274639"/>
            <a:ext cx="9203556" cy="114300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21336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7700" y="1874520"/>
            <a:ext cx="4267200" cy="4196080"/>
          </a:xfrm>
        </p:spPr>
        <p:txBody>
          <a:bodyPr lIns="36576" tIns="18288" rIns="36576" bIns="18288"/>
          <a:lstStyle>
            <a:lvl1pPr>
              <a:defRPr sz="3200"/>
            </a:lvl1pPr>
            <a:lvl2pPr>
              <a:defRPr sz="2800"/>
            </a:lvl2pPr>
            <a:lvl3pPr>
              <a:defRPr sz="2400"/>
            </a:lvl3pPr>
            <a:lvl4pPr>
              <a:defRPr sz="2000"/>
            </a:lvl4pPr>
            <a:lvl5pPr>
              <a:defRPr sz="17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srcRect/>
          <a:stretch>
            <a:fillRect/>
          </a:stretch>
        </p:blipFill>
        <p:spPr>
          <a:xfrm>
            <a:off x="0" y="0"/>
            <a:ext cx="1134731" cy="2895600"/>
          </a:xfrm>
          <a:prstGeom prst="rect">
            <a:avLst/>
          </a:prstGeom>
        </p:spPr>
      </p:pic>
      <p:cxnSp>
        <p:nvCxnSpPr>
          <p:cNvPr id="13" name="Straight Connector 12"/>
          <p:cNvCxnSpPr/>
          <p:nvPr/>
        </p:nvCxnSpPr>
        <p:spPr>
          <a:xfrm>
            <a:off x="2133600" y="1600200"/>
            <a:ext cx="73152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416800" y="6288924"/>
            <a:ext cx="2844800" cy="365125"/>
          </a:xfrm>
          <a:prstGeom prst="rect">
            <a:avLst/>
          </a:prstGeom>
        </p:spPr>
        <p:txBody>
          <a:bodyPr/>
          <a:lstStyle/>
          <a:p>
            <a:endParaRPr lang="en-US"/>
          </a:p>
        </p:txBody>
      </p:sp>
      <p:sp>
        <p:nvSpPr>
          <p:cNvPr id="16" name="Footer Placeholder 4"/>
          <p:cNvSpPr>
            <a:spLocks noGrp="1"/>
          </p:cNvSpPr>
          <p:nvPr>
            <p:ph type="ftr" sz="quarter" idx="11"/>
          </p:nvPr>
        </p:nvSpPr>
        <p:spPr>
          <a:xfrm>
            <a:off x="609600" y="6288924"/>
            <a:ext cx="386080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4673600" y="6288924"/>
            <a:ext cx="2844800" cy="365125"/>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5080005" y="6660400"/>
            <a:ext cx="2031999" cy="210364"/>
          </a:xfrm>
          <a:prstGeom prst="rect">
            <a:avLst/>
          </a:prstGeom>
          <a:noFill/>
        </p:spPr>
        <p:txBody>
          <a:bodyPr wrap="square" lIns="45708" tIns="22853" rIns="45708" bIns="22853" rtlCol="0">
            <a:spAutoFit/>
          </a:bodyPr>
          <a:lstStyle/>
          <a:p>
            <a:pPr algn="ctr"/>
            <a:r>
              <a:rPr lang="en-US" sz="1067">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9592445" y="6375400"/>
            <a:ext cx="2193156"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51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theme" Target="../theme/theme3.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416800" y="6288924"/>
            <a:ext cx="2844800" cy="365125"/>
          </a:xfrm>
          <a:prstGeom prst="rect">
            <a:avLst/>
          </a:prstGeom>
        </p:spPr>
        <p:txBody>
          <a:bodyPr/>
          <a:lstStyle>
            <a:lvl1pPr>
              <a:defRPr sz="1467">
                <a:solidFill>
                  <a:schemeClr val="bg1">
                    <a:lumMod val="75000"/>
                  </a:schemeClr>
                </a:solidFill>
              </a:defRPr>
            </a:lvl1pPr>
          </a:lstStyle>
          <a:p>
            <a:endParaRPr lang="en-US"/>
          </a:p>
        </p:txBody>
      </p:sp>
      <p:sp>
        <p:nvSpPr>
          <p:cNvPr id="9" name="Footer Placeholder 4"/>
          <p:cNvSpPr>
            <a:spLocks noGrp="1"/>
          </p:cNvSpPr>
          <p:nvPr>
            <p:ph type="ftr" sz="quarter" idx="3"/>
          </p:nvPr>
        </p:nvSpPr>
        <p:spPr>
          <a:xfrm>
            <a:off x="609600" y="6288924"/>
            <a:ext cx="3860800" cy="365125"/>
          </a:xfrm>
          <a:prstGeom prst="rect">
            <a:avLst/>
          </a:prstGeom>
        </p:spPr>
        <p:txBody>
          <a:bodyPr/>
          <a:lstStyle>
            <a:lvl1pPr>
              <a:defRPr sz="1467">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4673600" y="6288924"/>
            <a:ext cx="2844800" cy="365125"/>
          </a:xfrm>
          <a:prstGeom prst="rect">
            <a:avLst/>
          </a:prstGeom>
        </p:spPr>
        <p:txBody>
          <a:bodyPr/>
          <a:lstStyle>
            <a:lvl1pPr>
              <a:defRPr sz="1467">
                <a:solidFill>
                  <a:schemeClr val="bg1">
                    <a:lumMod val="75000"/>
                  </a:schemeClr>
                </a:solidFill>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236511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xmlns:p14="http://schemas.microsoft.com/office/powerpoint/2010/main" id="1" dur="indefinite" restart="never" nodeType="tmRoot"/>
      </p:par>
    </p:tnLst>
  </p:timing>
  <p:txStyles>
    <p:titleStyle>
      <a:lvl1pPr algn="l" defTabSz="1219170" rtl="0" eaLnBrk="1" latinLnBrk="0" hangingPunct="1">
        <a:spcBef>
          <a:spcPct val="0"/>
        </a:spcBef>
        <a:buNone/>
        <a:defRPr sz="4400" b="1" kern="1200">
          <a:solidFill>
            <a:srgbClr val="0033A0"/>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676358" indent="-457189"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7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29462895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416800" y="6356352"/>
            <a:ext cx="2844800" cy="365125"/>
          </a:xfrm>
          <a:prstGeom prst="rect">
            <a:avLst/>
          </a:prstGeom>
        </p:spPr>
        <p:txBody>
          <a:bodyPr vert="horz" lIns="91440" tIns="45720" rIns="91440" bIns="45720" rtlCol="0" anchor="ctr">
            <a:normAutofit/>
          </a:bodyPr>
          <a:lstStyle>
            <a:lvl1pPr algn="l"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609600" y="6356352"/>
            <a:ext cx="3860800" cy="365125"/>
          </a:xfrm>
          <a:prstGeom prst="rect">
            <a:avLst/>
          </a:prstGeom>
        </p:spPr>
        <p:txBody>
          <a:bodyPr vert="horz" lIns="91440" tIns="45720" rIns="91440" bIns="45720" rtlCol="0" anchor="ctr">
            <a:normAutofit/>
          </a:bodyPr>
          <a:lstStyle>
            <a:lvl1pPr algn="ctr" fontAlgn="auto">
              <a:spcBef>
                <a:spcPct val="0"/>
              </a:spcBef>
              <a:spcAft>
                <a:spcPct val="0"/>
              </a:spcAft>
              <a:defRPr sz="1067" kern="1300" spc="133">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4673600" y="6356352"/>
            <a:ext cx="2844800" cy="365125"/>
          </a:xfrm>
          <a:prstGeom prst="rect">
            <a:avLst/>
          </a:prstGeom>
        </p:spPr>
        <p:txBody>
          <a:bodyPr vert="horz" lIns="91440" tIns="45720" rIns="91440" bIns="45720" rtlCol="0" anchor="ctr">
            <a:normAutofit/>
          </a:bodyPr>
          <a:lstStyle>
            <a:lvl1pPr algn="ctr" fontAlgn="auto">
              <a:spcBef>
                <a:spcPct val="0"/>
              </a:spcBef>
              <a:spcAft>
                <a:spcPct val="0"/>
              </a:spcAft>
              <a:defRPr sz="1067">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59330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5333"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5333">
          <a:solidFill>
            <a:srgbClr val="0420AC"/>
          </a:solidFill>
          <a:latin typeface="Arial" charset="0"/>
          <a:cs typeface="Arial" charset="0"/>
        </a:defRPr>
      </a:lvl2pPr>
      <a:lvl3pPr algn="ctr" rtl="0" eaLnBrk="1" fontAlgn="base" hangingPunct="1">
        <a:spcBef>
          <a:spcPct val="0"/>
        </a:spcBef>
        <a:spcAft>
          <a:spcPct val="0"/>
        </a:spcAft>
        <a:defRPr sz="5333">
          <a:solidFill>
            <a:srgbClr val="0420AC"/>
          </a:solidFill>
          <a:latin typeface="Arial" charset="0"/>
          <a:cs typeface="Arial" charset="0"/>
        </a:defRPr>
      </a:lvl3pPr>
      <a:lvl4pPr algn="ctr" rtl="0" eaLnBrk="1" fontAlgn="base" hangingPunct="1">
        <a:spcBef>
          <a:spcPct val="0"/>
        </a:spcBef>
        <a:spcAft>
          <a:spcPct val="0"/>
        </a:spcAft>
        <a:defRPr sz="5333">
          <a:solidFill>
            <a:srgbClr val="0420AC"/>
          </a:solidFill>
          <a:latin typeface="Arial" charset="0"/>
          <a:cs typeface="Arial" charset="0"/>
        </a:defRPr>
      </a:lvl4pPr>
      <a:lvl5pPr algn="ctr" rtl="0" eaLnBrk="1" fontAlgn="base" hangingPunct="1">
        <a:spcBef>
          <a:spcPct val="0"/>
        </a:spcBef>
        <a:spcAft>
          <a:spcPct val="0"/>
        </a:spcAft>
        <a:defRPr sz="5333">
          <a:solidFill>
            <a:srgbClr val="0420AC"/>
          </a:solidFill>
          <a:latin typeface="Arial" charset="0"/>
          <a:cs typeface="Arial" charset="0"/>
        </a:defRPr>
      </a:lvl5pPr>
      <a:lvl6pPr marL="609585" algn="ctr" rtl="0" eaLnBrk="1" fontAlgn="base" hangingPunct="1">
        <a:spcBef>
          <a:spcPct val="0"/>
        </a:spcBef>
        <a:spcAft>
          <a:spcPct val="0"/>
        </a:spcAft>
        <a:defRPr sz="5333">
          <a:solidFill>
            <a:srgbClr val="0420AC"/>
          </a:solidFill>
          <a:latin typeface="Arial" charset="0"/>
          <a:cs typeface="Arial" charset="0"/>
        </a:defRPr>
      </a:lvl6pPr>
      <a:lvl7pPr marL="1219170" algn="ctr" rtl="0" eaLnBrk="1" fontAlgn="base" hangingPunct="1">
        <a:spcBef>
          <a:spcPct val="0"/>
        </a:spcBef>
        <a:spcAft>
          <a:spcPct val="0"/>
        </a:spcAft>
        <a:defRPr sz="5333">
          <a:solidFill>
            <a:srgbClr val="0420AC"/>
          </a:solidFill>
          <a:latin typeface="Arial" charset="0"/>
          <a:cs typeface="Arial" charset="0"/>
        </a:defRPr>
      </a:lvl7pPr>
      <a:lvl8pPr marL="1828754" algn="ctr" rtl="0" eaLnBrk="1" fontAlgn="base" hangingPunct="1">
        <a:spcBef>
          <a:spcPct val="0"/>
        </a:spcBef>
        <a:spcAft>
          <a:spcPct val="0"/>
        </a:spcAft>
        <a:defRPr sz="5333">
          <a:solidFill>
            <a:srgbClr val="0420AC"/>
          </a:solidFill>
          <a:latin typeface="Arial" charset="0"/>
          <a:cs typeface="Arial" charset="0"/>
        </a:defRPr>
      </a:lvl8pPr>
      <a:lvl9pPr marL="2438339" algn="ctr" rtl="0" eaLnBrk="1" fontAlgn="base" hangingPunct="1">
        <a:spcBef>
          <a:spcPct val="0"/>
        </a:spcBef>
        <a:spcAft>
          <a:spcPct val="0"/>
        </a:spcAft>
        <a:defRPr sz="5333">
          <a:solidFill>
            <a:srgbClr val="0420AC"/>
          </a:solidFill>
          <a:latin typeface="Arial" charset="0"/>
          <a:cs typeface="Arial"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3733"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26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BF450-3D81-4D72-84FF-3296B7D52EC4}"/>
              </a:ext>
            </a:extLst>
          </p:cNvPr>
          <p:cNvSpPr>
            <a:spLocks noGrp="1"/>
          </p:cNvSpPr>
          <p:nvPr>
            <p:ph type="ctrTitle"/>
          </p:nvPr>
        </p:nvSpPr>
        <p:spPr>
          <a:xfrm>
            <a:off x="4035552" y="2195704"/>
            <a:ext cx="8156448" cy="2350896"/>
          </a:xfrm>
        </p:spPr>
        <p:txBody>
          <a:bodyPr>
            <a:noAutofit/>
          </a:bodyPr>
          <a:lstStyle/>
          <a:p>
            <a:r>
              <a:rPr lang="en-US" sz="6000"/>
              <a:t>Institutional Response to </a:t>
            </a:r>
            <a:br>
              <a:rPr lang="en-US" sz="6000"/>
            </a:br>
            <a:r>
              <a:rPr lang="en-US" sz="6000"/>
              <a:t>Sexual Harassment</a:t>
            </a:r>
          </a:p>
        </p:txBody>
      </p:sp>
    </p:spTree>
    <p:extLst>
      <p:ext uri="{BB962C8B-B14F-4D97-AF65-F5344CB8AC3E}">
        <p14:creationId xmlns:p14="http://schemas.microsoft.com/office/powerpoint/2010/main" val="15478358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BF5EB-DCAA-47DE-8282-8D3FA0BB52B6}"/>
              </a:ext>
            </a:extLst>
          </p:cNvPr>
          <p:cNvSpPr>
            <a:spLocks noGrp="1"/>
          </p:cNvSpPr>
          <p:nvPr>
            <p:ph type="title"/>
          </p:nvPr>
        </p:nvSpPr>
        <p:spPr>
          <a:xfrm>
            <a:off x="2133600" y="279400"/>
            <a:ext cx="10033000" cy="1143000"/>
          </a:xfrm>
        </p:spPr>
        <p:txBody>
          <a:bodyPr>
            <a:noAutofit/>
          </a:bodyPr>
          <a:lstStyle/>
          <a:p>
            <a:r>
              <a:rPr lang="en-US"/>
              <a:t>Who is responsible for identifying conflicts of interest and bias?</a:t>
            </a:r>
          </a:p>
        </p:txBody>
      </p:sp>
      <p:sp>
        <p:nvSpPr>
          <p:cNvPr id="3" name="Content Placeholder 2">
            <a:extLst>
              <a:ext uri="{FF2B5EF4-FFF2-40B4-BE49-F238E27FC236}">
                <a16:creationId xmlns:a16="http://schemas.microsoft.com/office/drawing/2014/main" xmlns="" id="{E6D2D3A7-5FB9-47AF-9EC0-332B6F0D2445}"/>
              </a:ext>
            </a:extLst>
          </p:cNvPr>
          <p:cNvSpPr>
            <a:spLocks noGrp="1"/>
          </p:cNvSpPr>
          <p:nvPr>
            <p:ph idx="1"/>
          </p:nvPr>
        </p:nvSpPr>
        <p:spPr>
          <a:xfrm>
            <a:off x="2133600" y="1803400"/>
            <a:ext cx="9115552" cy="4170363"/>
          </a:xfrm>
        </p:spPr>
        <p:txBody>
          <a:bodyPr>
            <a:normAutofit/>
          </a:bodyPr>
          <a:lstStyle/>
          <a:p>
            <a:r>
              <a:rPr lang="en-US" sz="3467"/>
              <a:t>Title IX Coordinator oversees grievance process and must address known or reported conflicts of interest/bias</a:t>
            </a:r>
          </a:p>
          <a:p>
            <a:r>
              <a:rPr lang="en-US" sz="3467"/>
              <a:t>Institution must also permit parties to raise concerns of conflicts of interest and bias</a:t>
            </a:r>
          </a:p>
          <a:p>
            <a:r>
              <a:rPr lang="en-US" sz="3467"/>
              <a:t>Individual institutional actors should also </a:t>
            </a:r>
            <a:r>
              <a:rPr lang="en-US" sz="3467" b="1"/>
              <a:t>self-police</a:t>
            </a:r>
            <a:r>
              <a:rPr lang="en-US" sz="3467"/>
              <a:t> conflicts of interest and </a:t>
            </a:r>
            <a:r>
              <a:rPr lang="en-US" sz="3467" b="1"/>
              <a:t>self-identify</a:t>
            </a:r>
            <a:r>
              <a:rPr lang="en-US" sz="3467"/>
              <a:t> bias</a:t>
            </a:r>
          </a:p>
        </p:txBody>
      </p:sp>
    </p:spTree>
    <p:extLst>
      <p:ext uri="{BB962C8B-B14F-4D97-AF65-F5344CB8AC3E}">
        <p14:creationId xmlns:p14="http://schemas.microsoft.com/office/powerpoint/2010/main" val="4365365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BF450-3D81-4D72-84FF-3296B7D52EC4}"/>
              </a:ext>
            </a:extLst>
          </p:cNvPr>
          <p:cNvSpPr>
            <a:spLocks noGrp="1"/>
          </p:cNvSpPr>
          <p:nvPr>
            <p:ph type="ctrTitle"/>
          </p:nvPr>
        </p:nvSpPr>
        <p:spPr>
          <a:xfrm>
            <a:off x="4035552" y="1905000"/>
            <a:ext cx="7046976" cy="2350896"/>
          </a:xfrm>
        </p:spPr>
        <p:txBody>
          <a:bodyPr>
            <a:normAutofit/>
          </a:bodyPr>
          <a:lstStyle/>
          <a:p>
            <a:r>
              <a:rPr lang="en-US"/>
              <a:t>Investigations</a:t>
            </a:r>
          </a:p>
        </p:txBody>
      </p:sp>
    </p:spTree>
    <p:extLst>
      <p:ext uri="{BB962C8B-B14F-4D97-AF65-F5344CB8AC3E}">
        <p14:creationId xmlns:p14="http://schemas.microsoft.com/office/powerpoint/2010/main" val="328194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B3367-6F51-4DC6-A250-6329F09939DE}"/>
              </a:ext>
            </a:extLst>
          </p:cNvPr>
          <p:cNvSpPr>
            <a:spLocks noGrp="1"/>
          </p:cNvSpPr>
          <p:nvPr>
            <p:ph type="title"/>
          </p:nvPr>
        </p:nvSpPr>
        <p:spPr>
          <a:xfrm>
            <a:off x="2146300" y="274639"/>
            <a:ext cx="9107424" cy="1143000"/>
          </a:xfrm>
        </p:spPr>
        <p:txBody>
          <a:bodyPr anchor="b">
            <a:normAutofit/>
          </a:bodyPr>
          <a:lstStyle/>
          <a:p>
            <a:r>
              <a:rPr lang="en-US" b="1"/>
              <a:t>Perspective</a:t>
            </a:r>
          </a:p>
        </p:txBody>
      </p:sp>
      <p:graphicFrame>
        <p:nvGraphicFramePr>
          <p:cNvPr id="4" name="Content Placeholder 3">
            <a:extLst>
              <a:ext uri="{FF2B5EF4-FFF2-40B4-BE49-F238E27FC236}">
                <a16:creationId xmlns:a16="http://schemas.microsoft.com/office/drawing/2014/main" xmlns="" id="{6A017D15-8760-45C7-B318-A165C37CF546}"/>
              </a:ext>
            </a:extLst>
          </p:cNvPr>
          <p:cNvGraphicFramePr>
            <a:graphicFrameLocks noGrp="1"/>
          </p:cNvGraphicFramePr>
          <p:nvPr>
            <p:ph idx="1"/>
          </p:nvPr>
        </p:nvGraphicFramePr>
        <p:xfrm>
          <a:off x="2146300" y="1900237"/>
          <a:ext cx="9107424" cy="417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667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274639"/>
            <a:ext cx="7518400" cy="1143000"/>
          </a:xfrm>
        </p:spPr>
        <p:txBody>
          <a:bodyPr anchor="b">
            <a:normAutofit/>
          </a:bodyPr>
          <a:lstStyle/>
          <a:p>
            <a:pPr>
              <a:lnSpc>
                <a:spcPct val="90000"/>
              </a:lnSpc>
            </a:pPr>
            <a:r>
              <a:rPr lang="en-US" sz="4133"/>
              <a:t>If The Formal Complaint Is Not Dismissed . . .</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4064000" y="1600201"/>
            <a:ext cx="7518400" cy="5079999"/>
          </a:xfrm>
        </p:spPr>
        <p:txBody>
          <a:bodyPr>
            <a:normAutofit/>
          </a:bodyPr>
          <a:lstStyle/>
          <a:p>
            <a:r>
              <a:rPr lang="en-US"/>
              <a:t>“The recipient must investigate the allegations in a formal complaint.” </a:t>
            </a:r>
          </a:p>
          <a:p>
            <a:r>
              <a:rPr lang="en-US"/>
              <a:t>What is the purpose of the investigation under the Title IX regulations? </a:t>
            </a:r>
          </a:p>
          <a:p>
            <a:r>
              <a:rPr lang="en-US"/>
              <a:t>Organizing for the hearing?</a:t>
            </a:r>
          </a:p>
          <a:p>
            <a:pPr marL="0" indent="0">
              <a:buNone/>
            </a:pPr>
            <a:endParaRPr lang="en-US"/>
          </a:p>
          <a:p>
            <a:endParaRPr lang="en-US"/>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291234909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9018819-ADB8-475F-AA2D-9085A7D3451C}"/>
              </a:ext>
            </a:extLst>
          </p:cNvPr>
          <p:cNvSpPr>
            <a:spLocks noGrp="1"/>
          </p:cNvSpPr>
          <p:nvPr>
            <p:ph type="title"/>
          </p:nvPr>
        </p:nvSpPr>
        <p:spPr/>
        <p:txBody>
          <a:bodyPr/>
          <a:lstStyle/>
          <a:p>
            <a:r>
              <a:rPr lang="en-US" b="1"/>
              <a:t>Regs Rule 1 of Investigations</a:t>
            </a:r>
          </a:p>
        </p:txBody>
      </p:sp>
      <p:sp>
        <p:nvSpPr>
          <p:cNvPr id="8" name="Content Placeholder 7">
            <a:extLst>
              <a:ext uri="{FF2B5EF4-FFF2-40B4-BE49-F238E27FC236}">
                <a16:creationId xmlns:a16="http://schemas.microsoft.com/office/drawing/2014/main" xmlns="" id="{0E4560B2-F861-4AC3-A4AD-A82D4A92ECBA}"/>
              </a:ext>
            </a:extLst>
          </p:cNvPr>
          <p:cNvSpPr>
            <a:spLocks noGrp="1"/>
          </p:cNvSpPr>
          <p:nvPr>
            <p:ph sz="half" idx="2"/>
          </p:nvPr>
        </p:nvSpPr>
        <p:spPr>
          <a:xfrm>
            <a:off x="6197600" y="1498601"/>
            <a:ext cx="5384800" cy="4627564"/>
          </a:xfrm>
        </p:spPr>
        <p:txBody>
          <a:bodyPr>
            <a:normAutofit/>
          </a:bodyPr>
          <a:lstStyle/>
          <a:p>
            <a:r>
              <a:rPr lang="en-US"/>
              <a:t>Example of what not to do: “Get your friends and witnesses to write statements and send them to me”</a:t>
            </a:r>
          </a:p>
          <a:p>
            <a:r>
              <a:rPr lang="en-US"/>
              <a:t>What is still permissible?</a:t>
            </a:r>
          </a:p>
        </p:txBody>
      </p:sp>
      <p:sp>
        <p:nvSpPr>
          <p:cNvPr id="2" name="Rectangle: Rounded Corners 1">
            <a:extLst>
              <a:ext uri="{FF2B5EF4-FFF2-40B4-BE49-F238E27FC236}">
                <a16:creationId xmlns:a16="http://schemas.microsoft.com/office/drawing/2014/main" xmlns="" id="{16FE9F16-6155-4B44-A90F-BF4406AE315E}"/>
              </a:ext>
            </a:extLst>
          </p:cNvPr>
          <p:cNvSpPr/>
          <p:nvPr/>
        </p:nvSpPr>
        <p:spPr>
          <a:xfrm>
            <a:off x="508000" y="1600201"/>
            <a:ext cx="5283200" cy="4627564"/>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a:solidFill>
                  <a:srgbClr val="FFFFFF"/>
                </a:solidFill>
                <a:latin typeface="Arial"/>
              </a:rPr>
              <a:t>“When investigating a formal complaint and throughout the grievance process, a recipient must . . . Ensure that the </a:t>
            </a:r>
            <a:r>
              <a:rPr lang="en-US" sz="2400" b="1">
                <a:solidFill>
                  <a:srgbClr val="FFFFFF"/>
                </a:solidFill>
                <a:latin typeface="Arial"/>
              </a:rPr>
              <a:t>burden of proof</a:t>
            </a:r>
            <a:r>
              <a:rPr lang="en-US" sz="2400">
                <a:solidFill>
                  <a:srgbClr val="FFFFFF"/>
                </a:solidFill>
                <a:latin typeface="Arial"/>
              </a:rPr>
              <a:t> and the </a:t>
            </a:r>
            <a:r>
              <a:rPr lang="en-US" sz="2400" b="1">
                <a:solidFill>
                  <a:srgbClr val="FFFFFF"/>
                </a:solidFill>
                <a:latin typeface="Arial"/>
              </a:rPr>
              <a:t>burden of gathering evidence</a:t>
            </a:r>
            <a:r>
              <a:rPr lang="en-US" sz="2400">
                <a:solidFill>
                  <a:srgbClr val="FFFFFF"/>
                </a:solidFill>
                <a:latin typeface="Arial"/>
              </a:rPr>
              <a:t> sufficient to reach a determination regarding responsibility rest on the recipient and not on the parties.”</a:t>
            </a:r>
          </a:p>
        </p:txBody>
      </p:sp>
    </p:spTree>
    <p:extLst>
      <p:ext uri="{BB962C8B-B14F-4D97-AF65-F5344CB8AC3E}">
        <p14:creationId xmlns:p14="http://schemas.microsoft.com/office/powerpoint/2010/main" val="40362212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DB3CF0E-C9AB-4177-9EED-6D544D40FF8E}"/>
              </a:ext>
            </a:extLst>
          </p:cNvPr>
          <p:cNvSpPr>
            <a:spLocks noGrp="1"/>
          </p:cNvSpPr>
          <p:nvPr>
            <p:ph type="title"/>
          </p:nvPr>
        </p:nvSpPr>
        <p:spPr/>
        <p:txBody>
          <a:bodyPr/>
          <a:lstStyle/>
          <a:p>
            <a:r>
              <a:rPr lang="en-US" b="1"/>
              <a:t>Regs Rule 1 Practical</a:t>
            </a:r>
          </a:p>
        </p:txBody>
      </p:sp>
      <p:sp>
        <p:nvSpPr>
          <p:cNvPr id="6" name="Content Placeholder 5">
            <a:extLst>
              <a:ext uri="{FF2B5EF4-FFF2-40B4-BE49-F238E27FC236}">
                <a16:creationId xmlns:a16="http://schemas.microsoft.com/office/drawing/2014/main" xmlns="" id="{40A5E689-DE2F-453E-A74C-FA0B1E911692}"/>
              </a:ext>
            </a:extLst>
          </p:cNvPr>
          <p:cNvSpPr>
            <a:spLocks noGrp="1"/>
          </p:cNvSpPr>
          <p:nvPr>
            <p:ph idx="1"/>
          </p:nvPr>
        </p:nvSpPr>
        <p:spPr>
          <a:xfrm>
            <a:off x="406400" y="1417638"/>
            <a:ext cx="11176000" cy="4708527"/>
          </a:xfrm>
        </p:spPr>
        <p:txBody>
          <a:bodyPr>
            <a:normAutofit lnSpcReduction="10000"/>
          </a:bodyPr>
          <a:lstStyle/>
          <a:p>
            <a:r>
              <a:rPr lang="en-US"/>
              <a:t>Checklist for common sources of evidence</a:t>
            </a:r>
          </a:p>
          <a:p>
            <a:r>
              <a:rPr lang="en-US"/>
              <a:t>Identify relevant information and witnesses in an investigation plan – to the extent it is within our control, get it</a:t>
            </a:r>
          </a:p>
          <a:p>
            <a:r>
              <a:rPr lang="en-US"/>
              <a:t>Ask for it in interviews &amp; in writing</a:t>
            </a:r>
          </a:p>
          <a:p>
            <a:r>
              <a:rPr lang="en-US"/>
              <a:t>Meticulously document efforts to obtain (especially when you fail)</a:t>
            </a:r>
          </a:p>
          <a:p>
            <a:endParaRPr lang="en-US"/>
          </a:p>
        </p:txBody>
      </p:sp>
    </p:spTree>
    <p:extLst>
      <p:ext uri="{BB962C8B-B14F-4D97-AF65-F5344CB8AC3E}">
        <p14:creationId xmlns:p14="http://schemas.microsoft.com/office/powerpoint/2010/main" val="21379002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67" b="1"/>
              <a:t>Common Sources of Physical Evidence</a:t>
            </a:r>
          </a:p>
        </p:txBody>
      </p:sp>
      <p:sp>
        <p:nvSpPr>
          <p:cNvPr id="4" name="Content Placeholder 3"/>
          <p:cNvSpPr>
            <a:spLocks noGrp="1"/>
          </p:cNvSpPr>
          <p:nvPr>
            <p:ph sz="half" idx="1"/>
          </p:nvPr>
        </p:nvSpPr>
        <p:spPr>
          <a:xfrm>
            <a:off x="711200" y="1445915"/>
            <a:ext cx="4876800" cy="4525963"/>
          </a:xfrm>
        </p:spPr>
        <p:txBody>
          <a:bodyPr>
            <a:normAutofit fontScale="92500"/>
          </a:bodyPr>
          <a:lstStyle/>
          <a:p>
            <a:pPr marL="685766" indent="-685766">
              <a:buFont typeface="+mj-lt"/>
              <a:buAutoNum type="arabicPeriod"/>
            </a:pPr>
            <a:r>
              <a:rPr lang="en-US"/>
              <a:t>Text messages</a:t>
            </a:r>
          </a:p>
          <a:p>
            <a:pPr marL="685766" indent="-685766">
              <a:buFont typeface="+mj-lt"/>
              <a:buAutoNum type="arabicPeriod"/>
            </a:pPr>
            <a:r>
              <a:rPr lang="en-US"/>
              <a:t>Social media posts</a:t>
            </a:r>
          </a:p>
          <a:p>
            <a:pPr marL="685766" indent="-685766">
              <a:buFont typeface="+mj-lt"/>
              <a:buAutoNum type="arabicPeriod"/>
            </a:pPr>
            <a:r>
              <a:rPr lang="en-US"/>
              <a:t>Card swipes</a:t>
            </a:r>
          </a:p>
          <a:p>
            <a:pPr marL="685766" indent="-685766">
              <a:buFont typeface="+mj-lt"/>
              <a:buAutoNum type="arabicPeriod"/>
            </a:pPr>
            <a:r>
              <a:rPr lang="en-US"/>
              <a:t>On and off-campus video</a:t>
            </a:r>
          </a:p>
          <a:p>
            <a:pPr marL="685766" indent="-685766">
              <a:buFont typeface="+mj-lt"/>
              <a:buAutoNum type="arabicPeriod"/>
            </a:pPr>
            <a:r>
              <a:rPr lang="en-US"/>
              <a:t>Police reports</a:t>
            </a:r>
          </a:p>
          <a:p>
            <a:endParaRPr lang="en-US"/>
          </a:p>
        </p:txBody>
      </p:sp>
      <p:sp>
        <p:nvSpPr>
          <p:cNvPr id="5" name="Content Placeholder 4"/>
          <p:cNvSpPr>
            <a:spLocks noGrp="1"/>
          </p:cNvSpPr>
          <p:nvPr>
            <p:ph sz="half" idx="2"/>
          </p:nvPr>
        </p:nvSpPr>
        <p:spPr>
          <a:xfrm>
            <a:off x="6502400" y="1417637"/>
            <a:ext cx="4368800" cy="4525963"/>
          </a:xfrm>
        </p:spPr>
        <p:txBody>
          <a:bodyPr>
            <a:normAutofit fontScale="92500"/>
          </a:bodyPr>
          <a:lstStyle/>
          <a:p>
            <a:pPr marL="685766" indent="-685766">
              <a:buFont typeface="+mj-lt"/>
              <a:buAutoNum type="arabicPeriod" startAt="6"/>
            </a:pPr>
            <a:r>
              <a:rPr lang="en-US"/>
              <a:t>Medical reports</a:t>
            </a:r>
          </a:p>
          <a:p>
            <a:pPr marL="685766" indent="-685766">
              <a:buFont typeface="+mj-lt"/>
              <a:buAutoNum type="arabicPeriod" startAt="6"/>
            </a:pPr>
            <a:r>
              <a:rPr lang="en-US"/>
              <a:t>Teaching evaluations</a:t>
            </a:r>
          </a:p>
          <a:p>
            <a:pPr marL="685766" indent="-685766">
              <a:buFont typeface="+mj-lt"/>
              <a:buAutoNum type="arabicPeriod" startAt="6"/>
            </a:pPr>
            <a:r>
              <a:rPr lang="en-US"/>
              <a:t>Internal reports</a:t>
            </a:r>
          </a:p>
          <a:p>
            <a:pPr marL="685766" indent="-685766">
              <a:buFont typeface="+mj-lt"/>
              <a:buAutoNum type="arabicPeriod" startAt="6"/>
            </a:pPr>
            <a:r>
              <a:rPr lang="en-US"/>
              <a:t>Call logs</a:t>
            </a:r>
          </a:p>
          <a:p>
            <a:pPr marL="685766" indent="-685766">
              <a:buFont typeface="+mj-lt"/>
              <a:buAutoNum type="arabicPeriod" startAt="6"/>
            </a:pPr>
            <a:r>
              <a:rPr lang="en-US"/>
              <a:t>Other disciplinary records</a:t>
            </a:r>
          </a:p>
          <a:p>
            <a:pPr marL="685766" indent="-685766">
              <a:buFont typeface="+mj-lt"/>
              <a:buAutoNum type="arabicPeriod" startAt="6"/>
            </a:pPr>
            <a:endParaRPr lang="en-US"/>
          </a:p>
        </p:txBody>
      </p:sp>
    </p:spTree>
    <p:extLst>
      <p:ext uri="{BB962C8B-B14F-4D97-AF65-F5344CB8AC3E}">
        <p14:creationId xmlns:p14="http://schemas.microsoft.com/office/powerpoint/2010/main" val="3272572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D8C325E-935F-481A-8B95-4BC8FBF3CFAE}"/>
              </a:ext>
            </a:extLst>
          </p:cNvPr>
          <p:cNvSpPr>
            <a:spLocks noGrp="1"/>
          </p:cNvSpPr>
          <p:nvPr>
            <p:ph type="title"/>
          </p:nvPr>
        </p:nvSpPr>
        <p:spPr>
          <a:xfrm>
            <a:off x="4064000" y="274639"/>
            <a:ext cx="7518400" cy="1143000"/>
          </a:xfrm>
        </p:spPr>
        <p:txBody>
          <a:bodyPr/>
          <a:lstStyle/>
          <a:p>
            <a:endParaRPr lang="en-US"/>
          </a:p>
        </p:txBody>
      </p:sp>
      <p:sp>
        <p:nvSpPr>
          <p:cNvPr id="13" name="Content Placeholder 2">
            <a:extLst>
              <a:ext uri="{FF2B5EF4-FFF2-40B4-BE49-F238E27FC236}">
                <a16:creationId xmlns:a16="http://schemas.microsoft.com/office/drawing/2014/main" xmlns="" id="{9E074559-186C-4456-8F19-400197091B33}"/>
              </a:ext>
            </a:extLst>
          </p:cNvPr>
          <p:cNvSpPr>
            <a:spLocks noGrp="1"/>
          </p:cNvSpPr>
          <p:nvPr>
            <p:ph idx="1"/>
          </p:nvPr>
        </p:nvSpPr>
        <p:spPr>
          <a:xfrm>
            <a:off x="3860800" y="127000"/>
            <a:ext cx="7924800" cy="6604000"/>
          </a:xfrm>
        </p:spPr>
        <p:txBody>
          <a:bodyPr>
            <a:normAutofit fontScale="77500" lnSpcReduction="20000"/>
          </a:bodyPr>
          <a:lstStyle/>
          <a:p>
            <a:r>
              <a:rPr lang="en-US"/>
              <a:t>It’s the first day of the Fall semester</a:t>
            </a:r>
          </a:p>
          <a:p>
            <a:r>
              <a:rPr lang="en-US"/>
              <a:t>Catherine gets a call from an anonymous student that, over the weekend, she saw sophomore John Respondent punch Respondent’s boyfriend, Roy Complainant, in a public parking lot.</a:t>
            </a:r>
          </a:p>
          <a:p>
            <a:r>
              <a:rPr lang="en-US"/>
              <a:t>The anonymous student informed Catherine that she was concerned for Complainant because Respondent has been verbally abusive to Complainant throughout their relationship &amp; the violence appears to be “escalating.”</a:t>
            </a:r>
          </a:p>
          <a:p>
            <a:r>
              <a:rPr lang="en-US"/>
              <a:t>This is the second complaint the University has received about Respondent’s treatment of Complainant. In the first one, the University honored Complainant’s request to not intervene.    </a:t>
            </a:r>
          </a:p>
        </p:txBody>
      </p:sp>
      <p:pic>
        <p:nvPicPr>
          <p:cNvPr id="5" name="Picture Placeholder 4" descr="A person smiling for the camera&#10;&#10;Description automatically generated">
            <a:extLst>
              <a:ext uri="{FF2B5EF4-FFF2-40B4-BE49-F238E27FC236}">
                <a16:creationId xmlns:a16="http://schemas.microsoft.com/office/drawing/2014/main" xmlns="" id="{9C97D8EE-74B3-4975-B89E-8D2BA8C0B540}"/>
              </a:ext>
            </a:extLst>
          </p:cNvPr>
          <p:cNvPicPr>
            <a:picLocks noGrp="1" noChangeAspect="1"/>
          </p:cNvPicPr>
          <p:nvPr>
            <p:ph type="pic" sz="quarter" idx="16"/>
          </p:nvPr>
        </p:nvPicPr>
        <p:blipFill>
          <a:blip r:embed="rId2"/>
          <a:srcRect l="32241" r="32241"/>
          <a:stretch>
            <a:fillRect/>
          </a:stretch>
        </p:blipFill>
        <p:spPr>
          <a:xfrm>
            <a:off x="0" y="0"/>
            <a:ext cx="3581400" cy="6858000"/>
          </a:xfrm>
        </p:spPr>
      </p:pic>
    </p:spTree>
    <p:extLst>
      <p:ext uri="{BB962C8B-B14F-4D97-AF65-F5344CB8AC3E}">
        <p14:creationId xmlns:p14="http://schemas.microsoft.com/office/powerpoint/2010/main" val="2713409041"/>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4064000" y="274639"/>
            <a:ext cx="7518400" cy="1143000"/>
          </a:xfrm>
        </p:spPr>
        <p:txBody>
          <a:bodyPr anchor="b">
            <a:normAutofit/>
          </a:bodyPr>
          <a:lstStyle/>
          <a:p>
            <a:pPr>
              <a:lnSpc>
                <a:spcPct val="90000"/>
              </a:lnSpc>
            </a:pPr>
            <a:r>
              <a:rPr lang="en-US" sz="4133" b="1"/>
              <a:t>Back to Hypo</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4064000" y="1600201"/>
            <a:ext cx="7518400" cy="4525963"/>
          </a:xfrm>
        </p:spPr>
        <p:txBody>
          <a:bodyPr>
            <a:normAutofit/>
          </a:bodyPr>
          <a:lstStyle/>
          <a:p>
            <a:r>
              <a:rPr lang="en-US"/>
              <a:t>What does investigation plan look like here?</a:t>
            </a:r>
          </a:p>
          <a:p>
            <a:r>
              <a:rPr lang="en-US"/>
              <a:t>What evidence to gather?</a:t>
            </a:r>
          </a:p>
          <a:p>
            <a:r>
              <a:rPr lang="en-US"/>
              <a:t>What witnesses to interview?</a:t>
            </a:r>
          </a:p>
          <a:p>
            <a:r>
              <a:rPr lang="en-US"/>
              <a:t>What are the material facts?</a:t>
            </a:r>
          </a:p>
          <a:p>
            <a:pPr marL="0" indent="0">
              <a:buNone/>
            </a:pPr>
            <a:endParaRPr lang="en-US"/>
          </a:p>
          <a:p>
            <a:endParaRPr lang="en-US"/>
          </a:p>
          <a:p>
            <a:pPr marL="0" indent="0">
              <a:buNone/>
            </a:pPr>
            <a:endParaRPr lang="en-US"/>
          </a:p>
        </p:txBody>
      </p:sp>
      <p:pic>
        <p:nvPicPr>
          <p:cNvPr id="2" name="Picture 1">
            <a:extLst>
              <a:ext uri="{FF2B5EF4-FFF2-40B4-BE49-F238E27FC236}">
                <a16:creationId xmlns:a16="http://schemas.microsoft.com/office/drawing/2014/main" xmlns="" id="{81D8AFEF-6BAE-41CB-8F9E-9FC3B351C9E9}"/>
              </a:ext>
            </a:extLst>
          </p:cNvPr>
          <p:cNvPicPr>
            <a:picLocks noChangeAspect="1"/>
          </p:cNvPicPr>
          <p:nvPr/>
        </p:nvPicPr>
        <p:blipFill>
          <a:blip r:embed="rId3"/>
          <a:srcRect l="38642" r="26892"/>
          <a:stretch>
            <a:fillRect/>
          </a:stretch>
        </p:blipFill>
        <p:spPr>
          <a:xfrm>
            <a:off x="27" y="13"/>
            <a:ext cx="3581373" cy="6857987"/>
          </a:xfrm>
          <a:prstGeom prst="rect">
            <a:avLst/>
          </a:prstGeom>
          <a:noFill/>
          <a:ln>
            <a:solidFill>
              <a:schemeClr val="bg1">
                <a:lumMod val="65000"/>
              </a:schemeClr>
            </a:solidFill>
          </a:ln>
        </p:spPr>
      </p:pic>
    </p:spTree>
    <p:extLst>
      <p:ext uri="{BB962C8B-B14F-4D97-AF65-F5344CB8AC3E}">
        <p14:creationId xmlns:p14="http://schemas.microsoft.com/office/powerpoint/2010/main" val="3670398988"/>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6FED4B-2C51-4CBD-A337-9E49F88E9902}"/>
              </a:ext>
            </a:extLst>
          </p:cNvPr>
          <p:cNvSpPr>
            <a:spLocks noGrp="1"/>
          </p:cNvSpPr>
          <p:nvPr>
            <p:ph type="title"/>
          </p:nvPr>
        </p:nvSpPr>
        <p:spPr/>
        <p:txBody>
          <a:bodyPr>
            <a:normAutofit/>
          </a:bodyPr>
          <a:lstStyle/>
          <a:p>
            <a:r>
              <a:rPr lang="en-US" b="1"/>
              <a:t>Step 1: Misconduct Rubric</a:t>
            </a:r>
          </a:p>
        </p:txBody>
      </p:sp>
      <p:sp>
        <p:nvSpPr>
          <p:cNvPr id="6" name="Content Placeholder 5">
            <a:extLst>
              <a:ext uri="{FF2B5EF4-FFF2-40B4-BE49-F238E27FC236}">
                <a16:creationId xmlns:a16="http://schemas.microsoft.com/office/drawing/2014/main" xmlns="" id="{2EE2500B-B9EB-44BD-95BE-40B695BEB1BB}"/>
              </a:ext>
            </a:extLst>
          </p:cNvPr>
          <p:cNvSpPr>
            <a:spLocks noGrp="1"/>
          </p:cNvSpPr>
          <p:nvPr>
            <p:ph idx="1"/>
          </p:nvPr>
        </p:nvSpPr>
        <p:spPr/>
        <p:txBody>
          <a:bodyPr>
            <a:normAutofit fontScale="77500" lnSpcReduction="20000"/>
          </a:bodyPr>
          <a:lstStyle/>
          <a:p>
            <a:pPr marL="685783" indent="-685783">
              <a:buFont typeface="+mj-lt"/>
              <a:buAutoNum type="arabicPeriod"/>
            </a:pPr>
            <a:r>
              <a:rPr lang="en-US"/>
              <a:t>Violence – is there “sexual or physical abuse, or threats of such abuse” </a:t>
            </a:r>
          </a:p>
          <a:p>
            <a:pPr marL="685783" indent="-685783">
              <a:buFont typeface="+mj-lt"/>
              <a:buAutoNum type="arabicPeriod"/>
            </a:pPr>
            <a:r>
              <a:rPr lang="en-US"/>
              <a:t>Committed by a person who is or has been in a social relationship of a romantic or intimate nature with the victim -- existence of such a relationship shall be determined based on the reporting party’s statement and with consideration of the length of the relationship, the type of relationship, and the frequency of interaction between the persons involved in the relationship.</a:t>
            </a:r>
          </a:p>
        </p:txBody>
      </p:sp>
    </p:spTree>
    <p:extLst>
      <p:ext uri="{BB962C8B-B14F-4D97-AF65-F5344CB8AC3E}">
        <p14:creationId xmlns:p14="http://schemas.microsoft.com/office/powerpoint/2010/main" val="16132480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9BC2D-9B60-4797-93B3-DAEE54516BB2}"/>
              </a:ext>
            </a:extLst>
          </p:cNvPr>
          <p:cNvSpPr>
            <a:spLocks noGrp="1"/>
          </p:cNvSpPr>
          <p:nvPr>
            <p:ph type="title"/>
          </p:nvPr>
        </p:nvSpPr>
        <p:spPr>
          <a:xfrm>
            <a:off x="2133600" y="355600"/>
            <a:ext cx="9855200" cy="1143000"/>
          </a:xfrm>
        </p:spPr>
        <p:txBody>
          <a:bodyPr>
            <a:noAutofit/>
          </a:bodyPr>
          <a:lstStyle/>
          <a:p>
            <a:r>
              <a:rPr lang="en-US" sz="4800"/>
              <a:t>What general principles govern the grievance process?</a:t>
            </a:r>
          </a:p>
        </p:txBody>
      </p:sp>
      <p:sp>
        <p:nvSpPr>
          <p:cNvPr id="3" name="Content Placeholder 2">
            <a:extLst>
              <a:ext uri="{FF2B5EF4-FFF2-40B4-BE49-F238E27FC236}">
                <a16:creationId xmlns:a16="http://schemas.microsoft.com/office/drawing/2014/main" xmlns="" id="{8019CC75-9C5D-4980-AA40-5B7BD93EDE7D}"/>
              </a:ext>
            </a:extLst>
          </p:cNvPr>
          <p:cNvSpPr>
            <a:spLocks noGrp="1"/>
          </p:cNvSpPr>
          <p:nvPr>
            <p:ph idx="1"/>
          </p:nvPr>
        </p:nvSpPr>
        <p:spPr>
          <a:xfrm>
            <a:off x="2133600" y="1905000"/>
            <a:ext cx="9347200" cy="4368800"/>
          </a:xfrm>
        </p:spPr>
        <p:txBody>
          <a:bodyPr>
            <a:normAutofit fontScale="92500" lnSpcReduction="10000"/>
          </a:bodyPr>
          <a:lstStyle/>
          <a:p>
            <a:r>
              <a:rPr lang="en-US" sz="3733"/>
              <a:t>Equitable treatment of complainants and respondents</a:t>
            </a:r>
          </a:p>
          <a:p>
            <a:r>
              <a:rPr lang="en-US" sz="3733"/>
              <a:t>No stereotypes based on a party’s status as complainant or respondent</a:t>
            </a:r>
          </a:p>
          <a:p>
            <a:r>
              <a:rPr lang="en-US" sz="3733"/>
              <a:t>Presumption respondent did not violate policy </a:t>
            </a:r>
            <a:r>
              <a:rPr lang="en-US" sz="3733" u="sng"/>
              <a:t>unless and until</a:t>
            </a:r>
            <a:r>
              <a:rPr lang="en-US" sz="3733" i="1"/>
              <a:t> </a:t>
            </a:r>
            <a:r>
              <a:rPr lang="en-US" sz="3733"/>
              <a:t>a determination is made after hearing</a:t>
            </a:r>
          </a:p>
          <a:p>
            <a:r>
              <a:rPr lang="en-US" sz="3733"/>
              <a:t>Conflict and bias-free institutional participants</a:t>
            </a:r>
          </a:p>
          <a:p>
            <a:endParaRPr lang="en-US"/>
          </a:p>
        </p:txBody>
      </p:sp>
    </p:spTree>
    <p:extLst>
      <p:ext uri="{BB962C8B-B14F-4D97-AF65-F5344CB8AC3E}">
        <p14:creationId xmlns:p14="http://schemas.microsoft.com/office/powerpoint/2010/main" val="34665060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t>Text Messages Exercise</a:t>
            </a:r>
          </a:p>
        </p:txBody>
      </p:sp>
      <p:sp>
        <p:nvSpPr>
          <p:cNvPr id="6" name="Content Placeholder 5"/>
          <p:cNvSpPr>
            <a:spLocks noGrp="1"/>
          </p:cNvSpPr>
          <p:nvPr>
            <p:ph idx="1"/>
          </p:nvPr>
        </p:nvSpPr>
        <p:spPr>
          <a:xfrm>
            <a:off x="609600" y="1498603"/>
            <a:ext cx="11277600" cy="4673604"/>
          </a:xfrm>
        </p:spPr>
        <p:txBody>
          <a:bodyPr>
            <a:normAutofit fontScale="85000" lnSpcReduction="10000"/>
          </a:bodyPr>
          <a:lstStyle/>
          <a:p>
            <a:r>
              <a:rPr lang="en-US"/>
              <a:t>You are investigating a case involving the alleged violation of a no-contact order</a:t>
            </a:r>
          </a:p>
          <a:p>
            <a:r>
              <a:rPr lang="en-US"/>
              <a:t>Complainant prints out </a:t>
            </a:r>
            <a:r>
              <a:rPr lang="en-US" u="sng"/>
              <a:t>some</a:t>
            </a:r>
            <a:r>
              <a:rPr lang="en-US"/>
              <a:t> text messages but not all</a:t>
            </a:r>
          </a:p>
          <a:p>
            <a:r>
              <a:rPr lang="en-US"/>
              <a:t>Respondent deleted contact information for Complainant and all text messages.  Says there is additional context for Complainant’s text messages.</a:t>
            </a:r>
          </a:p>
          <a:p>
            <a:r>
              <a:rPr lang="en-US"/>
              <a:t>How do you handle?</a:t>
            </a:r>
          </a:p>
        </p:txBody>
      </p:sp>
    </p:spTree>
    <p:extLst>
      <p:ext uri="{BB962C8B-B14F-4D97-AF65-F5344CB8AC3E}">
        <p14:creationId xmlns:p14="http://schemas.microsoft.com/office/powerpoint/2010/main" val="30973851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a:t>Some Thoughts on Text Messages</a:t>
            </a:r>
            <a:endParaRPr lang="en-US"/>
          </a:p>
        </p:txBody>
      </p:sp>
      <p:sp>
        <p:nvSpPr>
          <p:cNvPr id="6" name="Content Placeholder 5"/>
          <p:cNvSpPr>
            <a:spLocks noGrp="1"/>
          </p:cNvSpPr>
          <p:nvPr>
            <p:ph idx="1"/>
          </p:nvPr>
        </p:nvSpPr>
        <p:spPr>
          <a:xfrm>
            <a:off x="812800" y="1397001"/>
            <a:ext cx="11176000" cy="4525963"/>
          </a:xfrm>
        </p:spPr>
        <p:txBody>
          <a:bodyPr>
            <a:normAutofit fontScale="85000" lnSpcReduction="10000"/>
          </a:bodyPr>
          <a:lstStyle/>
          <a:p>
            <a:pPr marL="514338" indent="-514338">
              <a:buFont typeface="+mj-lt"/>
              <a:buAutoNum type="arabicPeriod"/>
            </a:pPr>
            <a:r>
              <a:rPr lang="en-US"/>
              <a:t>Can be powerful evidence in these cases, but beware.</a:t>
            </a:r>
          </a:p>
          <a:p>
            <a:pPr marL="514338" indent="-514338">
              <a:buFont typeface="+mj-lt"/>
              <a:buAutoNum type="arabicPeriod"/>
            </a:pPr>
            <a:r>
              <a:rPr lang="en-US"/>
              <a:t>Be skeptical of print outs – </a:t>
            </a:r>
            <a:r>
              <a:rPr lang="en-US" b="1"/>
              <a:t>ask to see originals for full context</a:t>
            </a:r>
          </a:p>
          <a:p>
            <a:pPr marL="514338" indent="-514338">
              <a:buFont typeface="+mj-lt"/>
              <a:buAutoNum type="arabicPeriod"/>
            </a:pPr>
            <a:r>
              <a:rPr lang="en-US"/>
              <a:t>Check contact information associated with contact</a:t>
            </a:r>
          </a:p>
          <a:p>
            <a:pPr marL="514338" indent="-514338">
              <a:buFont typeface="+mj-lt"/>
              <a:buAutoNum type="arabicPeriod"/>
            </a:pPr>
            <a:r>
              <a:rPr lang="en-US" b="1"/>
              <a:t>Corroborate with opposing party</a:t>
            </a:r>
          </a:p>
          <a:p>
            <a:pPr marL="514338" indent="-514338">
              <a:buFont typeface="+mj-lt"/>
              <a:buAutoNum type="arabicPeriod"/>
            </a:pPr>
            <a:r>
              <a:rPr lang="en-US"/>
              <a:t>Is there any process where complete messages can be provided via subpoena?</a:t>
            </a:r>
          </a:p>
        </p:txBody>
      </p:sp>
    </p:spTree>
    <p:extLst>
      <p:ext uri="{BB962C8B-B14F-4D97-AF65-F5344CB8AC3E}">
        <p14:creationId xmlns:p14="http://schemas.microsoft.com/office/powerpoint/2010/main" val="2059191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197600" y="1600201"/>
            <a:ext cx="5384800" cy="4525963"/>
          </a:xfrm>
        </p:spPr>
        <p:txBody>
          <a:bodyPr/>
          <a:lstStyle/>
          <a:p>
            <a:pPr marL="0" indent="0">
              <a:buNone/>
            </a:pPr>
            <a:r>
              <a:rPr lang="en-US"/>
              <a:t>One of the witnesses tells the Investigator that Complainant went to school’s mental health center the day after the incident . . . </a:t>
            </a:r>
          </a:p>
        </p:txBody>
      </p:sp>
    </p:spTree>
    <p:extLst>
      <p:ext uri="{BB962C8B-B14F-4D97-AF65-F5344CB8AC3E}">
        <p14:creationId xmlns:p14="http://schemas.microsoft.com/office/powerpoint/2010/main" val="39268831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A8CD8-32EF-4BA8-A4AB-4D951E94C6F1}"/>
              </a:ext>
            </a:extLst>
          </p:cNvPr>
          <p:cNvSpPr>
            <a:spLocks noGrp="1"/>
          </p:cNvSpPr>
          <p:nvPr>
            <p:ph type="title"/>
          </p:nvPr>
        </p:nvSpPr>
        <p:spPr>
          <a:xfrm>
            <a:off x="609600" y="54155"/>
            <a:ext cx="10972800" cy="1143000"/>
          </a:xfrm>
        </p:spPr>
        <p:txBody>
          <a:bodyPr/>
          <a:lstStyle/>
          <a:p>
            <a:r>
              <a:rPr lang="en-US" b="1"/>
              <a:t>Regs Rule 2 of Investigations</a:t>
            </a:r>
          </a:p>
        </p:txBody>
      </p:sp>
      <p:pic>
        <p:nvPicPr>
          <p:cNvPr id="6" name="Content Placeholder 5">
            <a:extLst>
              <a:ext uri="{FF2B5EF4-FFF2-40B4-BE49-F238E27FC236}">
                <a16:creationId xmlns:a16="http://schemas.microsoft.com/office/drawing/2014/main" xmlns="" id="{D261658E-0BF1-4B1F-882D-D54B8DFEA877}"/>
              </a:ext>
            </a:extLst>
          </p:cNvPr>
          <p:cNvPicPr>
            <a:picLocks noGrp="1" noChangeAspect="1"/>
          </p:cNvPicPr>
          <p:nvPr>
            <p:ph sz="half" idx="2"/>
          </p:nvPr>
        </p:nvPicPr>
        <p:blipFill>
          <a:blip r:embed="rId2"/>
          <a:srcRect/>
          <a:stretch>
            <a:fillRect/>
          </a:stretch>
        </p:blipFill>
        <p:spPr>
          <a:xfrm>
            <a:off x="4775200" y="4241801"/>
            <a:ext cx="6705600" cy="2130300"/>
          </a:xfrm>
          <a:prstGeom prst="rect">
            <a:avLst/>
          </a:prstGeom>
        </p:spPr>
      </p:pic>
      <p:pic>
        <p:nvPicPr>
          <p:cNvPr id="7" name="Picture 6">
            <a:extLst>
              <a:ext uri="{FF2B5EF4-FFF2-40B4-BE49-F238E27FC236}">
                <a16:creationId xmlns:a16="http://schemas.microsoft.com/office/drawing/2014/main" xmlns="" id="{ECD15DD2-EF38-4DE4-A3BE-DA08F15F2B2B}"/>
              </a:ext>
            </a:extLst>
          </p:cNvPr>
          <p:cNvPicPr>
            <a:picLocks noChangeAspect="1"/>
          </p:cNvPicPr>
          <p:nvPr/>
        </p:nvPicPr>
        <p:blipFill>
          <a:blip r:embed="rId3"/>
          <a:srcRect/>
          <a:stretch>
            <a:fillRect/>
          </a:stretch>
        </p:blipFill>
        <p:spPr>
          <a:xfrm>
            <a:off x="1016001" y="4445000"/>
            <a:ext cx="3201575" cy="1607485"/>
          </a:xfrm>
          <a:prstGeom prst="rect">
            <a:avLst/>
          </a:prstGeom>
        </p:spPr>
      </p:pic>
      <p:sp>
        <p:nvSpPr>
          <p:cNvPr id="4" name="Rectangle: Rounded Corners 3">
            <a:extLst>
              <a:ext uri="{FF2B5EF4-FFF2-40B4-BE49-F238E27FC236}">
                <a16:creationId xmlns:a16="http://schemas.microsoft.com/office/drawing/2014/main" xmlns="" id="{ACDD4E7A-A11E-4CB3-A426-FF4A884FF1AC}"/>
              </a:ext>
            </a:extLst>
          </p:cNvPr>
          <p:cNvSpPr/>
          <p:nvPr/>
        </p:nvSpPr>
        <p:spPr>
          <a:xfrm>
            <a:off x="173974" y="1295400"/>
            <a:ext cx="11844053" cy="2638245"/>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133">
                <a:solidFill>
                  <a:srgbClr val="FFFFFF"/>
                </a:solidFill>
                <a:latin typeface="Arial"/>
              </a:rPr>
              <a:t>“Provided that the recipient cannot </a:t>
            </a:r>
            <a:r>
              <a:rPr lang="en-US" sz="2133" b="1">
                <a:solidFill>
                  <a:srgbClr val="FFFFFF"/>
                </a:solidFill>
                <a:latin typeface="Arial"/>
              </a:rPr>
              <a:t>access, consider, disclose, or otherwise use</a:t>
            </a:r>
            <a:r>
              <a:rPr lang="en-US" sz="2133">
                <a:solidFill>
                  <a:srgbClr val="FFFFFF"/>
                </a:solidFill>
                <a:latin typeface="Arial"/>
              </a:rPr>
              <a:t> a party’s records that are made or maintained by a </a:t>
            </a:r>
            <a:r>
              <a:rPr lang="en-US" sz="2133" b="1">
                <a:solidFill>
                  <a:srgbClr val="FFFFFF"/>
                </a:solidFill>
                <a:latin typeface="Arial"/>
              </a:rPr>
              <a:t>physician, psychiatrist, psychologist, or other recognized professional or paraprofessional</a:t>
            </a:r>
            <a:r>
              <a:rPr lang="en-US" sz="2133">
                <a:solidFill>
                  <a:srgbClr val="FFFFFF"/>
                </a:solidFill>
                <a:latin typeface="Arial"/>
              </a:rPr>
              <a:t> acting in the professional’s or paraprofessional’s capacity, or assisting in that capacity, and which are made and maintained in connection with the provision of treatment to the party, unless the recipient obtains that </a:t>
            </a:r>
            <a:r>
              <a:rPr lang="en-US" sz="2133" b="1">
                <a:solidFill>
                  <a:srgbClr val="FFFFFF"/>
                </a:solidFill>
                <a:latin typeface="Arial"/>
              </a:rPr>
              <a:t>party’s voluntary, written consent </a:t>
            </a:r>
            <a:r>
              <a:rPr lang="en-US" sz="2133">
                <a:solidFill>
                  <a:srgbClr val="FFFFFF"/>
                </a:solidFill>
                <a:latin typeface="Arial"/>
              </a:rPr>
              <a:t>to do so for a grievance process under this section.”</a:t>
            </a:r>
          </a:p>
        </p:txBody>
      </p:sp>
    </p:spTree>
    <p:extLst>
      <p:ext uri="{BB962C8B-B14F-4D97-AF65-F5344CB8AC3E}">
        <p14:creationId xmlns:p14="http://schemas.microsoft.com/office/powerpoint/2010/main" val="23410470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DE3647E-D22A-4B84-96C6-D199CA65B923}"/>
              </a:ext>
            </a:extLst>
          </p:cNvPr>
          <p:cNvSpPr>
            <a:spLocks noGrp="1"/>
          </p:cNvSpPr>
          <p:nvPr>
            <p:ph type="title"/>
          </p:nvPr>
        </p:nvSpPr>
        <p:spPr/>
        <p:txBody>
          <a:bodyPr/>
          <a:lstStyle/>
          <a:p>
            <a:r>
              <a:rPr lang="en-US" b="1"/>
              <a:t>Regs Rule 3 of Investigations</a:t>
            </a:r>
            <a:endParaRPr lang="en-US"/>
          </a:p>
        </p:txBody>
      </p:sp>
      <p:sp>
        <p:nvSpPr>
          <p:cNvPr id="5" name="Content Placeholder 4">
            <a:extLst>
              <a:ext uri="{FF2B5EF4-FFF2-40B4-BE49-F238E27FC236}">
                <a16:creationId xmlns:a16="http://schemas.microsoft.com/office/drawing/2014/main" xmlns="" id="{0A989BFF-EE44-4C04-A737-D65D2AA63873}"/>
              </a:ext>
            </a:extLst>
          </p:cNvPr>
          <p:cNvSpPr>
            <a:spLocks noGrp="1"/>
          </p:cNvSpPr>
          <p:nvPr>
            <p:ph sz="half" idx="2"/>
          </p:nvPr>
        </p:nvSpPr>
        <p:spPr>
          <a:xfrm>
            <a:off x="4064000" y="1600201"/>
            <a:ext cx="7823200" cy="4525963"/>
          </a:xfrm>
        </p:spPr>
        <p:txBody>
          <a:bodyPr>
            <a:normAutofit fontScale="70000" lnSpcReduction="20000"/>
          </a:bodyPr>
          <a:lstStyle/>
          <a:p>
            <a:r>
              <a:rPr lang="en-US"/>
              <a:t>“106.45 deems certain evidence and information not relevant or otherwise not subject to use in a grievance process: information protected by a legally recognized privilege; evidence about a complainant’s prior sexual history; any party’s medical, psychological, and similar records unless the party has given voluntary, written consent; and (as to adjudications by postsecondary institutions), party or witness statements that have not been subjected to cross-examination at a live hearing.”</a:t>
            </a:r>
          </a:p>
        </p:txBody>
      </p:sp>
      <p:sp>
        <p:nvSpPr>
          <p:cNvPr id="2" name="Rectangle: Rounded Corners 1">
            <a:extLst>
              <a:ext uri="{FF2B5EF4-FFF2-40B4-BE49-F238E27FC236}">
                <a16:creationId xmlns:a16="http://schemas.microsoft.com/office/drawing/2014/main" xmlns="" id="{6E1F6398-3A2F-413D-83D8-ED8DAF5F22CE}"/>
              </a:ext>
            </a:extLst>
          </p:cNvPr>
          <p:cNvSpPr/>
          <p:nvPr/>
        </p:nvSpPr>
        <p:spPr>
          <a:xfrm>
            <a:off x="304800" y="1905001"/>
            <a:ext cx="3759200" cy="3759199"/>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a:solidFill>
                  <a:srgbClr val="FFFFFF"/>
                </a:solidFill>
                <a:latin typeface="Arial"/>
              </a:rPr>
              <a:t>“Provide an equal opportunity for the parties to present witnesses, including fact and </a:t>
            </a:r>
            <a:r>
              <a:rPr lang="en-US" sz="2400" b="1">
                <a:solidFill>
                  <a:srgbClr val="FFFFFF"/>
                </a:solidFill>
                <a:latin typeface="Arial"/>
              </a:rPr>
              <a:t>expert witnesses</a:t>
            </a:r>
            <a:r>
              <a:rPr lang="en-US" sz="2400">
                <a:solidFill>
                  <a:srgbClr val="FFFFFF"/>
                </a:solidFill>
                <a:latin typeface="Arial"/>
              </a:rPr>
              <a:t>, and other inculpatory and exculpatory evidence”</a:t>
            </a:r>
          </a:p>
          <a:p>
            <a:pPr defTabSz="1219170">
              <a:defRPr/>
            </a:pPr>
            <a:endParaRPr lang="en-US" sz="2400">
              <a:solidFill>
                <a:srgbClr val="FFFFFF"/>
              </a:solidFill>
              <a:latin typeface="Arial"/>
            </a:endParaRPr>
          </a:p>
        </p:txBody>
      </p:sp>
    </p:spTree>
    <p:extLst>
      <p:ext uri="{BB962C8B-B14F-4D97-AF65-F5344CB8AC3E}">
        <p14:creationId xmlns:p14="http://schemas.microsoft.com/office/powerpoint/2010/main" val="5791949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400800" y="1901279"/>
            <a:ext cx="5384800" cy="3713164"/>
          </a:xfrm>
        </p:spPr>
        <p:txBody>
          <a:bodyPr/>
          <a:lstStyle/>
          <a:p>
            <a:pPr marL="0" indent="0">
              <a:buNone/>
            </a:pPr>
            <a:r>
              <a:rPr lang="en-US"/>
              <a:t>Respondent identifies 15 other former dating partners for the Investigator to interview</a:t>
            </a:r>
          </a:p>
        </p:txBody>
      </p:sp>
    </p:spTree>
    <p:extLst>
      <p:ext uri="{BB962C8B-B14F-4D97-AF65-F5344CB8AC3E}">
        <p14:creationId xmlns:p14="http://schemas.microsoft.com/office/powerpoint/2010/main" val="26174183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3B4A20-1005-41A7-A7D1-26ADE343252F}"/>
              </a:ext>
            </a:extLst>
          </p:cNvPr>
          <p:cNvSpPr>
            <a:spLocks noGrp="1"/>
          </p:cNvSpPr>
          <p:nvPr>
            <p:ph type="title"/>
          </p:nvPr>
        </p:nvSpPr>
        <p:spPr/>
        <p:txBody>
          <a:bodyPr/>
          <a:lstStyle/>
          <a:p>
            <a:r>
              <a:rPr lang="en-US" b="1"/>
              <a:t>Regs Rule 4 of Investigations</a:t>
            </a:r>
          </a:p>
        </p:txBody>
      </p:sp>
      <p:sp>
        <p:nvSpPr>
          <p:cNvPr id="3" name="Content Placeholder 2">
            <a:extLst>
              <a:ext uri="{FF2B5EF4-FFF2-40B4-BE49-F238E27FC236}">
                <a16:creationId xmlns:a16="http://schemas.microsoft.com/office/drawing/2014/main" xmlns="" id="{C2EA1007-153D-4600-8082-26222025302B}"/>
              </a:ext>
            </a:extLst>
          </p:cNvPr>
          <p:cNvSpPr>
            <a:spLocks noGrp="1"/>
          </p:cNvSpPr>
          <p:nvPr>
            <p:ph sz="half" idx="1"/>
          </p:nvPr>
        </p:nvSpPr>
        <p:spPr>
          <a:xfrm>
            <a:off x="304800" y="1600201"/>
            <a:ext cx="4876800" cy="4525963"/>
          </a:xfrm>
        </p:spPr>
        <p:txBody>
          <a:bodyPr>
            <a:normAutofit fontScale="47500" lnSpcReduction="20000"/>
          </a:bodyPr>
          <a:lstStyle/>
          <a:p>
            <a:pPr marL="0" indent="0">
              <a:buNone/>
            </a:pPr>
            <a:r>
              <a:rPr lang="en-US" sz="4400">
                <a:solidFill>
                  <a:schemeClr val="tx1"/>
                </a:solidFill>
              </a:rPr>
              <a:t>“Not restrict the ability of either party </a:t>
            </a:r>
            <a:r>
              <a:rPr lang="en-US" sz="4400" b="1">
                <a:solidFill>
                  <a:schemeClr val="tx2"/>
                </a:solidFill>
              </a:rPr>
              <a:t>to discuss the allegations under investigation </a:t>
            </a:r>
            <a:r>
              <a:rPr lang="en-US" sz="4400">
                <a:solidFill>
                  <a:schemeClr val="tx1"/>
                </a:solidFill>
              </a:rPr>
              <a:t>or to gather and present relevant evidence”</a:t>
            </a:r>
          </a:p>
          <a:p>
            <a:endParaRPr lang="en-US"/>
          </a:p>
        </p:txBody>
      </p:sp>
      <p:sp>
        <p:nvSpPr>
          <p:cNvPr id="5" name="Content Placeholder 4">
            <a:extLst>
              <a:ext uri="{FF2B5EF4-FFF2-40B4-BE49-F238E27FC236}">
                <a16:creationId xmlns:a16="http://schemas.microsoft.com/office/drawing/2014/main" xmlns="" id="{D5B2A895-587C-4AAF-B718-418E257A1CAC}"/>
              </a:ext>
            </a:extLst>
          </p:cNvPr>
          <p:cNvSpPr>
            <a:spLocks noGrp="1"/>
          </p:cNvSpPr>
          <p:nvPr>
            <p:ph sz="half" idx="2"/>
          </p:nvPr>
        </p:nvSpPr>
        <p:spPr>
          <a:xfrm>
            <a:off x="5321540" y="1498600"/>
            <a:ext cx="6604000" cy="4936067"/>
          </a:xfrm>
        </p:spPr>
        <p:txBody>
          <a:bodyPr>
            <a:normAutofit fontScale="47500" lnSpcReduction="20000"/>
          </a:bodyPr>
          <a:lstStyle/>
          <a:p>
            <a:r>
              <a:rPr lang="en-US"/>
              <a:t>“This provision does not, therefore, apply to discussion of information that does not consist of ‘the allegations under investigation’ (</a:t>
            </a:r>
            <a:r>
              <a:rPr lang="en-US">
                <a:solidFill>
                  <a:srgbClr val="FF0000"/>
                </a:solidFill>
              </a:rPr>
              <a:t>for example, evidence related to the allegations that has been collected and exchanged between the parties and their advisors during the investigation . . . or the investigative report summarizing relevant evidence sent to the parties and their advisors . . . .</a:t>
            </a:r>
            <a:r>
              <a:rPr lang="en-US"/>
              <a:t>).”</a:t>
            </a:r>
          </a:p>
          <a:p>
            <a:r>
              <a:rPr lang="en-US"/>
              <a:t>“Where ‘disparaging communications’ are unprotected under the Constitution and violate tort laws or constitute retaliation, such communications may be prohibited without violating this provision.” </a:t>
            </a:r>
          </a:p>
          <a:p>
            <a:r>
              <a:rPr lang="en-US"/>
              <a:t>“This provision applies to discussion of “the allegations under investigation” and not to the evidence subject to the parties’ inspection and review under § 106.45(b)(5)(vi).” </a:t>
            </a:r>
          </a:p>
          <a:p>
            <a:r>
              <a:rPr lang="en-US" b="1"/>
              <a:t>Remember: </a:t>
            </a:r>
            <a:r>
              <a:rPr lang="en-US"/>
              <a:t>applies to employment</a:t>
            </a:r>
          </a:p>
        </p:txBody>
      </p:sp>
      <p:pic>
        <p:nvPicPr>
          <p:cNvPr id="2" name="Picture 1">
            <a:extLst>
              <a:ext uri="{FF2B5EF4-FFF2-40B4-BE49-F238E27FC236}">
                <a16:creationId xmlns:a16="http://schemas.microsoft.com/office/drawing/2014/main" xmlns="" id="{41E2FB99-2E58-46A2-82E3-E530D745851D}"/>
              </a:ext>
            </a:extLst>
          </p:cNvPr>
          <p:cNvPicPr>
            <a:picLocks noChangeAspect="1"/>
          </p:cNvPicPr>
          <p:nvPr/>
        </p:nvPicPr>
        <p:blipFill>
          <a:blip r:embed="rId3"/>
          <a:srcRect l="2946" t="3739" r="1950" b="2976"/>
          <a:stretch>
            <a:fillRect/>
          </a:stretch>
        </p:blipFill>
        <p:spPr>
          <a:xfrm>
            <a:off x="266459" y="2920999"/>
            <a:ext cx="4998720" cy="2991343"/>
          </a:xfrm>
          <a:prstGeom prst="rect">
            <a:avLst/>
          </a:prstGeom>
        </p:spPr>
      </p:pic>
    </p:spTree>
    <p:extLst>
      <p:ext uri="{BB962C8B-B14F-4D97-AF65-F5344CB8AC3E}">
        <p14:creationId xmlns:p14="http://schemas.microsoft.com/office/powerpoint/2010/main" val="409199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106D99-14B1-452D-84F8-2D7C9C82CEAA}"/>
              </a:ext>
            </a:extLst>
          </p:cNvPr>
          <p:cNvSpPr>
            <a:spLocks noGrp="1"/>
          </p:cNvSpPr>
          <p:nvPr>
            <p:ph type="title"/>
          </p:nvPr>
        </p:nvSpPr>
        <p:spPr/>
        <p:txBody>
          <a:bodyPr/>
          <a:lstStyle/>
          <a:p>
            <a:r>
              <a:rPr lang="en-US" b="1"/>
              <a:t>Regs Rule 5 of Investigations</a:t>
            </a:r>
          </a:p>
        </p:txBody>
      </p:sp>
      <p:pic>
        <p:nvPicPr>
          <p:cNvPr id="2" name="Content Placeholder 1">
            <a:extLst>
              <a:ext uri="{FF2B5EF4-FFF2-40B4-BE49-F238E27FC236}">
                <a16:creationId xmlns:a16="http://schemas.microsoft.com/office/drawing/2014/main" xmlns="" id="{15729555-1B18-4FB8-995B-ACBC7FD8D9F0}"/>
              </a:ext>
            </a:extLst>
          </p:cNvPr>
          <p:cNvPicPr>
            <a:picLocks noGrp="1" noChangeAspect="1"/>
          </p:cNvPicPr>
          <p:nvPr>
            <p:ph sz="half" idx="2"/>
          </p:nvPr>
        </p:nvPicPr>
        <p:blipFill>
          <a:blip r:embed="rId3"/>
          <a:srcRect/>
          <a:stretch>
            <a:fillRect/>
          </a:stretch>
        </p:blipFill>
        <p:spPr>
          <a:xfrm>
            <a:off x="6557993" y="1600202"/>
            <a:ext cx="5024409" cy="3962399"/>
          </a:xfrm>
          <a:prstGeom prst="rect">
            <a:avLst/>
          </a:prstGeom>
        </p:spPr>
      </p:pic>
      <p:sp>
        <p:nvSpPr>
          <p:cNvPr id="6" name="Rectangle 5">
            <a:extLst>
              <a:ext uri="{FF2B5EF4-FFF2-40B4-BE49-F238E27FC236}">
                <a16:creationId xmlns:a16="http://schemas.microsoft.com/office/drawing/2014/main" xmlns="" id="{CC619645-7028-4D93-8E23-40CC1E71F893}"/>
              </a:ext>
            </a:extLst>
          </p:cNvPr>
          <p:cNvSpPr/>
          <p:nvPr/>
        </p:nvSpPr>
        <p:spPr>
          <a:xfrm>
            <a:off x="304800" y="1368902"/>
            <a:ext cx="6096000" cy="4976619"/>
          </a:xfrm>
          <a:prstGeom prst="rect">
            <a:avLst/>
          </a:prstGeom>
        </p:spPr>
        <p:txBody>
          <a:bodyPr>
            <a:spAutoFit/>
          </a:bodyPr>
          <a:lstStyle/>
          <a:p>
            <a:pPr defTabSz="1219170">
              <a:defRPr/>
            </a:pPr>
            <a:r>
              <a:rPr lang="en-US" sz="2267">
                <a:solidFill>
                  <a:srgbClr val="000000"/>
                </a:solidFill>
                <a:latin typeface="Arial"/>
              </a:rPr>
              <a:t>“Provide the parties with the same opportunities to have others present during any grievance proceeding, including the opportunity to be accompanied to any related meeting or proceeding by the advisor of their choice, who may be, but is not required to be, an attorney, and </a:t>
            </a:r>
            <a:r>
              <a:rPr lang="en-US" sz="2267" b="1" u="sng">
                <a:solidFill>
                  <a:srgbClr val="000000"/>
                </a:solidFill>
                <a:latin typeface="Arial"/>
              </a:rPr>
              <a:t>not limit the choice or presence of advisor </a:t>
            </a:r>
            <a:r>
              <a:rPr lang="en-US" sz="2267">
                <a:solidFill>
                  <a:srgbClr val="000000"/>
                </a:solidFill>
                <a:latin typeface="Arial"/>
              </a:rPr>
              <a:t>for either the complainant or respondent in any meeting or grievance proceeding; </a:t>
            </a:r>
            <a:r>
              <a:rPr lang="en-US" sz="2267" b="1">
                <a:solidFill>
                  <a:srgbClr val="000000"/>
                </a:solidFill>
                <a:latin typeface="Arial"/>
              </a:rPr>
              <a:t>however</a:t>
            </a:r>
            <a:r>
              <a:rPr lang="en-US" sz="2267">
                <a:solidFill>
                  <a:srgbClr val="000000"/>
                </a:solidFill>
                <a:latin typeface="Arial"/>
              </a:rPr>
              <a:t>, the recipient may establish restrictions regarding the extent to which the advisor may participate in the proceedings, as long as the restrictions apply equally to both parties.”</a:t>
            </a:r>
          </a:p>
        </p:txBody>
      </p:sp>
    </p:spTree>
    <p:extLst>
      <p:ext uri="{BB962C8B-B14F-4D97-AF65-F5344CB8AC3E}">
        <p14:creationId xmlns:p14="http://schemas.microsoft.com/office/powerpoint/2010/main" val="35171160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400800" y="1904724"/>
            <a:ext cx="5384800" cy="3981864"/>
          </a:xfrm>
        </p:spPr>
        <p:txBody>
          <a:bodyPr/>
          <a:lstStyle/>
          <a:p>
            <a:pPr marL="0" indent="0">
              <a:buNone/>
            </a:pPr>
            <a:r>
              <a:rPr lang="en-US"/>
              <a:t>What if the Complainant identifies a material fact witness as the Complainant’s advisor?</a:t>
            </a:r>
          </a:p>
        </p:txBody>
      </p:sp>
    </p:spTree>
    <p:extLst>
      <p:ext uri="{BB962C8B-B14F-4D97-AF65-F5344CB8AC3E}">
        <p14:creationId xmlns:p14="http://schemas.microsoft.com/office/powerpoint/2010/main" val="21753017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C3036AF-24CB-427D-A4FE-07A3E039B347}"/>
              </a:ext>
            </a:extLst>
          </p:cNvPr>
          <p:cNvSpPr>
            <a:spLocks noGrp="1"/>
          </p:cNvSpPr>
          <p:nvPr>
            <p:ph type="title"/>
          </p:nvPr>
        </p:nvSpPr>
        <p:spPr/>
        <p:txBody>
          <a:bodyPr/>
          <a:lstStyle/>
          <a:p>
            <a:r>
              <a:rPr lang="en-US" b="1"/>
              <a:t>Regs Rule 6 of Investigations</a:t>
            </a:r>
          </a:p>
        </p:txBody>
      </p:sp>
      <p:sp>
        <p:nvSpPr>
          <p:cNvPr id="5" name="Content Placeholder 4">
            <a:extLst>
              <a:ext uri="{FF2B5EF4-FFF2-40B4-BE49-F238E27FC236}">
                <a16:creationId xmlns:a16="http://schemas.microsoft.com/office/drawing/2014/main" xmlns="" id="{5501B8FD-5905-4D9F-8B8A-18127694DD71}"/>
              </a:ext>
            </a:extLst>
          </p:cNvPr>
          <p:cNvSpPr>
            <a:spLocks noGrp="1"/>
          </p:cNvSpPr>
          <p:nvPr>
            <p:ph sz="half" idx="2"/>
          </p:nvPr>
        </p:nvSpPr>
        <p:spPr/>
        <p:txBody>
          <a:bodyPr>
            <a:normAutofit/>
          </a:bodyPr>
          <a:lstStyle/>
          <a:p>
            <a:r>
              <a:rPr lang="en-US" b="1"/>
              <a:t>Practical 1:  </a:t>
            </a:r>
            <a:r>
              <a:rPr lang="en-US"/>
              <a:t>How do we demonstrate we complied with this?</a:t>
            </a:r>
          </a:p>
          <a:p>
            <a:r>
              <a:rPr lang="en-US" b="1"/>
              <a:t>Practical 2: </a:t>
            </a:r>
            <a:r>
              <a:rPr lang="en-US"/>
              <a:t>What is “sufficient time”?</a:t>
            </a:r>
          </a:p>
        </p:txBody>
      </p:sp>
      <p:sp>
        <p:nvSpPr>
          <p:cNvPr id="2" name="Rectangle: Rounded Corners 1">
            <a:extLst>
              <a:ext uri="{FF2B5EF4-FFF2-40B4-BE49-F238E27FC236}">
                <a16:creationId xmlns:a16="http://schemas.microsoft.com/office/drawing/2014/main" xmlns="" id="{9B4B1919-C0C1-46B1-BB71-02720B76456E}"/>
              </a:ext>
            </a:extLst>
          </p:cNvPr>
          <p:cNvSpPr/>
          <p:nvPr/>
        </p:nvSpPr>
        <p:spPr>
          <a:xfrm>
            <a:off x="711201" y="1574802"/>
            <a:ext cx="5020153" cy="4494997"/>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a:solidFill>
                  <a:srgbClr val="FFFFFF"/>
                </a:solidFill>
                <a:latin typeface="Arial"/>
              </a:rPr>
              <a:t>“Provide, to a party whose participation is invited or expected, </a:t>
            </a:r>
            <a:r>
              <a:rPr lang="en-US" sz="2400" b="1">
                <a:solidFill>
                  <a:srgbClr val="FFFFFF"/>
                </a:solidFill>
                <a:latin typeface="Arial"/>
              </a:rPr>
              <a:t>written notice </a:t>
            </a:r>
            <a:r>
              <a:rPr lang="en-US" sz="2400">
                <a:solidFill>
                  <a:srgbClr val="FFFFFF"/>
                </a:solidFill>
                <a:latin typeface="Arial"/>
              </a:rPr>
              <a:t>of the </a:t>
            </a:r>
            <a:r>
              <a:rPr lang="en-US" sz="2400" b="1">
                <a:solidFill>
                  <a:srgbClr val="FFFFFF"/>
                </a:solidFill>
                <a:latin typeface="Arial"/>
              </a:rPr>
              <a:t>date, time, location, participants, and purpose of all hearings, investigative interviews, or other meetings</a:t>
            </a:r>
            <a:r>
              <a:rPr lang="en-US" sz="2400">
                <a:solidFill>
                  <a:srgbClr val="FFFFFF"/>
                </a:solidFill>
                <a:latin typeface="Arial"/>
              </a:rPr>
              <a:t>, with </a:t>
            </a:r>
            <a:r>
              <a:rPr lang="en-US" sz="2400" b="1">
                <a:solidFill>
                  <a:srgbClr val="FFFFFF"/>
                </a:solidFill>
                <a:latin typeface="Arial"/>
              </a:rPr>
              <a:t>sufficient time </a:t>
            </a:r>
            <a:r>
              <a:rPr lang="en-US" sz="2400">
                <a:solidFill>
                  <a:srgbClr val="FFFFFF"/>
                </a:solidFill>
                <a:latin typeface="Arial"/>
              </a:rPr>
              <a:t>for the party to prepare to participate.”</a:t>
            </a:r>
          </a:p>
        </p:txBody>
      </p:sp>
    </p:spTree>
    <p:extLst>
      <p:ext uri="{BB962C8B-B14F-4D97-AF65-F5344CB8AC3E}">
        <p14:creationId xmlns:p14="http://schemas.microsoft.com/office/powerpoint/2010/main" val="1972477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F6A42-BC2C-4A08-AC9C-69753CCF56F3}"/>
              </a:ext>
            </a:extLst>
          </p:cNvPr>
          <p:cNvSpPr>
            <a:spLocks noGrp="1"/>
          </p:cNvSpPr>
          <p:nvPr>
            <p:ph type="title"/>
          </p:nvPr>
        </p:nvSpPr>
        <p:spPr>
          <a:xfrm>
            <a:off x="203200" y="236220"/>
            <a:ext cx="2946400" cy="1706880"/>
          </a:xfrm>
        </p:spPr>
        <p:txBody>
          <a:bodyPr>
            <a:noAutofit/>
          </a:bodyPr>
          <a:lstStyle/>
          <a:p>
            <a:r>
              <a:rPr lang="en-US" sz="2867"/>
              <a:t>Examples of </a:t>
            </a:r>
            <a:r>
              <a:rPr lang="en-US" sz="2867" u="sng"/>
              <a:t>im</a:t>
            </a:r>
            <a:r>
              <a:rPr lang="en-US" sz="2867"/>
              <a:t>permissible stereotypes</a:t>
            </a:r>
          </a:p>
        </p:txBody>
      </p:sp>
      <p:graphicFrame>
        <p:nvGraphicFramePr>
          <p:cNvPr id="7" name="Content Placeholder 3">
            <a:extLst>
              <a:ext uri="{FF2B5EF4-FFF2-40B4-BE49-F238E27FC236}">
                <a16:creationId xmlns:a16="http://schemas.microsoft.com/office/drawing/2014/main" xmlns="" id="{0AEFC597-881D-4133-AAED-B05E8638F3D0}"/>
              </a:ext>
            </a:extLst>
          </p:cNvPr>
          <p:cNvGraphicFramePr/>
          <p:nvPr/>
        </p:nvGraphicFramePr>
        <p:xfrm>
          <a:off x="3415969" y="685801"/>
          <a:ext cx="8563601" cy="508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6420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744D9-6527-4EC8-993C-67B744B251DA}"/>
              </a:ext>
            </a:extLst>
          </p:cNvPr>
          <p:cNvSpPr>
            <a:spLocks noGrp="1"/>
          </p:cNvSpPr>
          <p:nvPr>
            <p:ph type="title"/>
          </p:nvPr>
        </p:nvSpPr>
        <p:spPr>
          <a:xfrm>
            <a:off x="304800" y="274637"/>
            <a:ext cx="11277600" cy="1143000"/>
          </a:xfrm>
        </p:spPr>
        <p:txBody>
          <a:bodyPr>
            <a:normAutofit/>
          </a:bodyPr>
          <a:lstStyle/>
          <a:p>
            <a:r>
              <a:rPr lang="en-US" b="1"/>
              <a:t>Regs Rule 7of Investigations</a:t>
            </a:r>
          </a:p>
        </p:txBody>
      </p:sp>
      <p:sp>
        <p:nvSpPr>
          <p:cNvPr id="3" name="Content Placeholder 2">
            <a:extLst>
              <a:ext uri="{FF2B5EF4-FFF2-40B4-BE49-F238E27FC236}">
                <a16:creationId xmlns:a16="http://schemas.microsoft.com/office/drawing/2014/main" xmlns="" id="{D27E2E72-3915-4E79-AF00-C7AEFF8747F8}"/>
              </a:ext>
            </a:extLst>
          </p:cNvPr>
          <p:cNvSpPr>
            <a:spLocks noGrp="1"/>
          </p:cNvSpPr>
          <p:nvPr>
            <p:ph sz="half" idx="1"/>
          </p:nvPr>
        </p:nvSpPr>
        <p:spPr>
          <a:xfrm>
            <a:off x="508000" y="1592653"/>
            <a:ext cx="7213600" cy="4683607"/>
          </a:xfrm>
        </p:spPr>
        <p:txBody>
          <a:bodyPr>
            <a:normAutofit fontScale="70000" lnSpcReduction="20000"/>
          </a:bodyPr>
          <a:lstStyle/>
          <a:p>
            <a:pPr marL="0" indent="0">
              <a:buNone/>
            </a:pPr>
            <a:r>
              <a:rPr lang="en-US">
                <a:solidFill>
                  <a:schemeClr val="tx1"/>
                </a:solidFill>
              </a:rPr>
              <a:t>“Provide both parties an equal opportunity to inspect and review </a:t>
            </a:r>
            <a:r>
              <a:rPr lang="en-US" b="1">
                <a:solidFill>
                  <a:schemeClr val="tx1"/>
                </a:solidFill>
              </a:rPr>
              <a:t>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r>
              <a:rPr lang="en-US">
                <a:solidFill>
                  <a:schemeClr val="tx1"/>
                </a:solidFill>
              </a:rPr>
              <a:t>, so that each party can meaningfully respond to the evidence prior to conclusion of the investigation.” </a:t>
            </a:r>
          </a:p>
        </p:txBody>
      </p:sp>
      <p:pic>
        <p:nvPicPr>
          <p:cNvPr id="5" name="Picture 2">
            <a:extLst>
              <a:ext uri="{FF2B5EF4-FFF2-40B4-BE49-F238E27FC236}">
                <a16:creationId xmlns:a16="http://schemas.microsoft.com/office/drawing/2014/main" xmlns="" id="{7717D03F-E838-4000-BC1E-80407FC59792}"/>
              </a:ext>
            </a:extLst>
          </p:cNvPr>
          <p:cNvPicPr>
            <a:picLocks noChangeAspect="1" noChangeArrowheads="1"/>
          </p:cNvPicPr>
          <p:nvPr/>
        </p:nvPicPr>
        <p:blipFill>
          <a:blip r:embed="rId2"/>
          <a:srcRect/>
          <a:stretch>
            <a:fillRect/>
          </a:stretch>
        </p:blipFill>
        <p:spPr>
          <a:xfrm>
            <a:off x="7962944" y="1295401"/>
            <a:ext cx="3619457" cy="468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849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61D8D-ED91-4B8E-9A20-239BF9AFBCE2}"/>
              </a:ext>
            </a:extLst>
          </p:cNvPr>
          <p:cNvSpPr>
            <a:spLocks noGrp="1"/>
          </p:cNvSpPr>
          <p:nvPr>
            <p:ph type="title"/>
          </p:nvPr>
        </p:nvSpPr>
        <p:spPr/>
        <p:txBody>
          <a:bodyPr/>
          <a:lstStyle/>
          <a:p>
            <a:r>
              <a:rPr lang="en-US" b="1"/>
              <a:t>Regs Rule 8 of Investigations</a:t>
            </a:r>
          </a:p>
        </p:txBody>
      </p:sp>
      <p:sp>
        <p:nvSpPr>
          <p:cNvPr id="3" name="Content Placeholder 2">
            <a:extLst>
              <a:ext uri="{FF2B5EF4-FFF2-40B4-BE49-F238E27FC236}">
                <a16:creationId xmlns:a16="http://schemas.microsoft.com/office/drawing/2014/main" xmlns="" id="{E00FC73E-7820-4484-A340-C347BC31A95C}"/>
              </a:ext>
            </a:extLst>
          </p:cNvPr>
          <p:cNvSpPr>
            <a:spLocks noGrp="1"/>
          </p:cNvSpPr>
          <p:nvPr>
            <p:ph sz="half" idx="1"/>
          </p:nvPr>
        </p:nvSpPr>
        <p:spPr>
          <a:xfrm>
            <a:off x="406400" y="1600201"/>
            <a:ext cx="7010400" cy="4983161"/>
          </a:xfrm>
        </p:spPr>
        <p:txBody>
          <a:bodyPr>
            <a:normAutofit fontScale="70000" lnSpcReduction="20000"/>
          </a:bodyPr>
          <a:lstStyle/>
          <a:p>
            <a:pPr marL="0" indent="0">
              <a:buNone/>
            </a:pPr>
            <a:r>
              <a:rPr lang="en-US">
                <a:solidFill>
                  <a:schemeClr val="tx1"/>
                </a:solidFill>
              </a:rPr>
              <a:t>“</a:t>
            </a:r>
            <a:r>
              <a:rPr lang="en-US" b="1">
                <a:solidFill>
                  <a:schemeClr val="tx1"/>
                </a:solidFill>
              </a:rPr>
              <a:t>Prior to completion of the investigative report</a:t>
            </a:r>
            <a:r>
              <a:rPr lang="en-US">
                <a:solidFill>
                  <a:schemeClr val="tx1"/>
                </a:solidFill>
              </a:rPr>
              <a:t>, the recipient </a:t>
            </a:r>
            <a:r>
              <a:rPr lang="en-US" b="1">
                <a:solidFill>
                  <a:schemeClr val="tx1"/>
                </a:solidFill>
              </a:rPr>
              <a:t>must send </a:t>
            </a:r>
            <a:r>
              <a:rPr lang="en-US">
                <a:solidFill>
                  <a:schemeClr val="tx1"/>
                </a:solidFill>
              </a:rPr>
              <a:t>to each party and the party’s advisor, if any, the evidence subject to inspection and review </a:t>
            </a:r>
            <a:r>
              <a:rPr lang="en-US" b="1">
                <a:solidFill>
                  <a:schemeClr val="tx1"/>
                </a:solidFill>
              </a:rPr>
              <a:t>in an electronic format or a hard copy</a:t>
            </a:r>
            <a:r>
              <a:rPr lang="en-US">
                <a:solidFill>
                  <a:schemeClr val="tx1"/>
                </a:solidFill>
              </a:rPr>
              <a:t>, and the parties must have at least 10 days to submit a written response, which the investigator will consider prior to completion of the investigative report. </a:t>
            </a:r>
            <a:r>
              <a:rPr lang="en-US" b="1">
                <a:solidFill>
                  <a:schemeClr val="tx1"/>
                </a:solidFill>
              </a:rPr>
              <a:t>The recipient must make all such evidence subject to the parties’ inspection and review available at any hearing to give each party equal opportunity to refer to such evidence during the hearing, including for purposes of cross-examination</a:t>
            </a:r>
            <a:r>
              <a:rPr lang="en-US">
                <a:solidFill>
                  <a:schemeClr val="tx1"/>
                </a:solidFill>
              </a:rPr>
              <a:t>.”</a:t>
            </a:r>
          </a:p>
          <a:p>
            <a:endParaRPr lang="en-US"/>
          </a:p>
        </p:txBody>
      </p:sp>
      <p:pic>
        <p:nvPicPr>
          <p:cNvPr id="6" name="Picture 5">
            <a:extLst>
              <a:ext uri="{FF2B5EF4-FFF2-40B4-BE49-F238E27FC236}">
                <a16:creationId xmlns:a16="http://schemas.microsoft.com/office/drawing/2014/main" xmlns="" id="{DC3E13CE-862A-4486-A27C-6DC32FAEEC36}"/>
              </a:ext>
              <a:ext uri="{C183D7F6-B498-43B3-948B-1728B52AA6E4}">
                <adec:decorative xmlns="" xmlns:adec="http://schemas.microsoft.com/office/drawing/2017/decorative" val="0"/>
              </a:ext>
            </a:extLst>
          </p:cNvPr>
          <p:cNvPicPr>
            <a:picLocks noChangeAspect="1"/>
          </p:cNvPicPr>
          <p:nvPr/>
        </p:nvPicPr>
        <p:blipFill>
          <a:blip r:embed="rId2"/>
          <a:srcRect/>
          <a:stretch>
            <a:fillRect/>
          </a:stretch>
        </p:blipFill>
        <p:spPr>
          <a:xfrm>
            <a:off x="7632809" y="2209800"/>
            <a:ext cx="4123763" cy="2804160"/>
          </a:xfrm>
          <a:prstGeom prst="rect">
            <a:avLst/>
          </a:prstGeom>
        </p:spPr>
      </p:pic>
    </p:spTree>
    <p:extLst>
      <p:ext uri="{BB962C8B-B14F-4D97-AF65-F5344CB8AC3E}">
        <p14:creationId xmlns:p14="http://schemas.microsoft.com/office/powerpoint/2010/main" val="30057458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7" y="327533"/>
            <a:ext cx="11033004" cy="663067"/>
          </a:xfrm>
        </p:spPr>
        <p:txBody>
          <a:bodyPr>
            <a:normAutofit fontScale="90000"/>
          </a:bodyPr>
          <a:lstStyle/>
          <a:p>
            <a:r>
              <a:rPr lang="en-US" b="1">
                <a:solidFill>
                  <a:schemeClr val="tx2"/>
                </a:solidFill>
                <a:latin typeface="+mn-lt"/>
              </a:rPr>
              <a:t>Memorializing Witness Statements</a:t>
            </a:r>
          </a:p>
        </p:txBody>
      </p:sp>
      <p:sp>
        <p:nvSpPr>
          <p:cNvPr id="3" name="Content Placeholder 2"/>
          <p:cNvSpPr>
            <a:spLocks noGrp="1"/>
          </p:cNvSpPr>
          <p:nvPr>
            <p:ph idx="1"/>
          </p:nvPr>
        </p:nvSpPr>
        <p:spPr>
          <a:xfrm>
            <a:off x="696687" y="1295407"/>
            <a:ext cx="11033004" cy="4543423"/>
          </a:xfrm>
        </p:spPr>
        <p:txBody>
          <a:bodyPr>
            <a:normAutofit fontScale="85000" lnSpcReduction="10000"/>
          </a:bodyPr>
          <a:lstStyle/>
          <a:p>
            <a:pPr>
              <a:buFont typeface="Wingdings" panose="05000000000000000000" pitchFamily="2" charset="2"/>
              <a:buChar char="Ø"/>
            </a:pPr>
            <a:r>
              <a:rPr lang="en-US" sz="3467" b="1"/>
              <a:t>Option: Recording</a:t>
            </a:r>
          </a:p>
          <a:p>
            <a:pPr lvl="1"/>
            <a:r>
              <a:rPr lang="en-US" sz="2933"/>
              <a:t>Ensures accuracy, allows you to concentrate on conversation, logistically simpler, allows for meaningful feedback </a:t>
            </a:r>
          </a:p>
          <a:p>
            <a:pPr lvl="1"/>
            <a:r>
              <a:rPr lang="en-US" sz="2933"/>
              <a:t>Transcript must be provided to all parties</a:t>
            </a:r>
          </a:p>
          <a:p>
            <a:pPr>
              <a:buFont typeface="Wingdings" panose="05000000000000000000" pitchFamily="2" charset="2"/>
              <a:buChar char="Ø"/>
            </a:pPr>
            <a:r>
              <a:rPr lang="en-US" sz="3467" b="1"/>
              <a:t>Option: Written Statement</a:t>
            </a:r>
            <a:r>
              <a:rPr lang="en-US" sz="3467"/>
              <a:t> </a:t>
            </a:r>
          </a:p>
          <a:p>
            <a:pPr marL="914354" lvl="1" indent="-457178">
              <a:buFont typeface="+mj-lt"/>
              <a:buAutoNum type="alphaUcPeriod"/>
            </a:pPr>
            <a:r>
              <a:rPr lang="en-US" sz="3467"/>
              <a:t>Convey all information relayed in narrative form </a:t>
            </a:r>
          </a:p>
          <a:p>
            <a:pPr marL="914354" lvl="1" indent="-457178">
              <a:buFont typeface="+mj-lt"/>
              <a:buAutoNum type="alphaUcPeriod"/>
            </a:pPr>
            <a:r>
              <a:rPr lang="en-US" sz="3467"/>
              <a:t>Use quotes when appropriate (significant statements, jargon)</a:t>
            </a:r>
          </a:p>
          <a:p>
            <a:pPr marL="914354" lvl="1" indent="-457178">
              <a:buFont typeface="+mj-lt"/>
              <a:buAutoNum type="alphaUcPeriod"/>
            </a:pPr>
            <a:r>
              <a:rPr lang="en-US" sz="3467"/>
              <a:t>Allow parties opportunity to review for accuracy but not make substantive revisions without notations</a:t>
            </a:r>
          </a:p>
          <a:p>
            <a:pPr marL="914354" lvl="1" indent="-457178">
              <a:buFont typeface="+mj-lt"/>
              <a:buAutoNum type="alphaUcPeriod"/>
            </a:pPr>
            <a:r>
              <a:rPr lang="en-US" sz="3467"/>
              <a:t>Consider “multiple witnesses” to statement</a:t>
            </a:r>
          </a:p>
          <a:p>
            <a:pPr marL="914354" lvl="1" indent="-457178">
              <a:buFont typeface="+mj-lt"/>
              <a:buAutoNum type="alphaUcPeriod"/>
            </a:pPr>
            <a:endParaRPr lang="en-US"/>
          </a:p>
        </p:txBody>
      </p:sp>
    </p:spTree>
    <p:extLst>
      <p:ext uri="{BB962C8B-B14F-4D97-AF65-F5344CB8AC3E}">
        <p14:creationId xmlns:p14="http://schemas.microsoft.com/office/powerpoint/2010/main" val="20527412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574AB-8608-42BE-A565-E1C6C1FCAD0A}"/>
              </a:ext>
            </a:extLst>
          </p:cNvPr>
          <p:cNvSpPr>
            <a:spLocks noGrp="1"/>
          </p:cNvSpPr>
          <p:nvPr>
            <p:ph type="title"/>
          </p:nvPr>
        </p:nvSpPr>
        <p:spPr/>
        <p:txBody>
          <a:bodyPr/>
          <a:lstStyle/>
          <a:p>
            <a:r>
              <a:rPr lang="en-US" b="1"/>
              <a:t>Regs Rule 9 of Investigations</a:t>
            </a:r>
          </a:p>
        </p:txBody>
      </p:sp>
      <p:sp>
        <p:nvSpPr>
          <p:cNvPr id="3" name="Content Placeholder 2">
            <a:extLst>
              <a:ext uri="{FF2B5EF4-FFF2-40B4-BE49-F238E27FC236}">
                <a16:creationId xmlns:a16="http://schemas.microsoft.com/office/drawing/2014/main" xmlns="" id="{107C8BFB-3877-4580-AD55-79568291DED5}"/>
              </a:ext>
            </a:extLst>
          </p:cNvPr>
          <p:cNvSpPr>
            <a:spLocks noGrp="1"/>
          </p:cNvSpPr>
          <p:nvPr>
            <p:ph idx="1"/>
          </p:nvPr>
        </p:nvSpPr>
        <p:spPr>
          <a:xfrm>
            <a:off x="254000" y="1701801"/>
            <a:ext cx="8585200" cy="4449761"/>
          </a:xfrm>
        </p:spPr>
        <p:txBody>
          <a:bodyPr>
            <a:normAutofit fontScale="70000" lnSpcReduction="20000"/>
          </a:bodyPr>
          <a:lstStyle/>
          <a:p>
            <a:r>
              <a:rPr lang="en-US"/>
              <a:t>“Create an investigative report that </a:t>
            </a:r>
            <a:r>
              <a:rPr lang="en-US" b="1"/>
              <a:t>fairly summarizes relevant evidence</a:t>
            </a:r>
            <a:r>
              <a:rPr lang="en-US"/>
              <a:t> and, at least 10 days prior to a hearing (if a hearing is required under this section or otherwise provided) or other time of determination regarding responsibility, send to each party and the party’s advisor, if any, the investigative report in an electronic format or a hard copy, </a:t>
            </a:r>
            <a:r>
              <a:rPr lang="en-US" b="1"/>
              <a:t>for their review and written response</a:t>
            </a:r>
            <a:r>
              <a:rPr lang="en-US"/>
              <a:t>.”</a:t>
            </a:r>
          </a:p>
          <a:p>
            <a:r>
              <a:rPr lang="en-US"/>
              <a:t>Fair to note undisputed material facts</a:t>
            </a:r>
          </a:p>
          <a:p>
            <a:r>
              <a:rPr lang="en-US"/>
              <a:t>Disputed material facts are for hearing </a:t>
            </a:r>
          </a:p>
          <a:p>
            <a:endParaRPr lang="en-US"/>
          </a:p>
        </p:txBody>
      </p:sp>
      <p:pic>
        <p:nvPicPr>
          <p:cNvPr id="4" name="Content Placeholder 3">
            <a:extLst>
              <a:ext uri="{FF2B5EF4-FFF2-40B4-BE49-F238E27FC236}">
                <a16:creationId xmlns:a16="http://schemas.microsoft.com/office/drawing/2014/main" xmlns="" id="{F3506112-A791-4E17-8843-06DCA16C7F58}"/>
              </a:ext>
            </a:extLst>
          </p:cNvPr>
          <p:cNvPicPr>
            <a:picLocks noChangeAspect="1"/>
          </p:cNvPicPr>
          <p:nvPr/>
        </p:nvPicPr>
        <p:blipFill>
          <a:blip r:embed="rId2"/>
          <a:srcRect l="10065" r="10065"/>
          <a:stretch>
            <a:fillRect/>
          </a:stretch>
        </p:blipFill>
        <p:spPr>
          <a:xfrm>
            <a:off x="9245600" y="1092201"/>
            <a:ext cx="2692400" cy="5155660"/>
          </a:xfrm>
          <a:prstGeom prst="rect">
            <a:avLst/>
          </a:prstGeom>
          <a:noFill/>
          <a:ln w="9525">
            <a:noFill/>
            <a:miter lim="800000"/>
          </a:ln>
        </p:spPr>
      </p:pic>
    </p:spTree>
    <p:extLst>
      <p:ext uri="{BB962C8B-B14F-4D97-AF65-F5344CB8AC3E}">
        <p14:creationId xmlns:p14="http://schemas.microsoft.com/office/powerpoint/2010/main" val="4186698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1B21C567-2989-4B91-95ED-6C7B2ED793F1}"/>
              </a:ext>
            </a:extLst>
          </p:cNvPr>
          <p:cNvSpPr>
            <a:spLocks noGrp="1"/>
          </p:cNvSpPr>
          <p:nvPr>
            <p:ph type="title"/>
          </p:nvPr>
        </p:nvSpPr>
        <p:spPr>
          <a:xfrm>
            <a:off x="609600" y="274637"/>
            <a:ext cx="10972800" cy="1143000"/>
          </a:xfrm>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xmlns="" id="{B922780D-AB2D-42E9-8F31-D276F4F27981}"/>
              </a:ext>
            </a:extLst>
          </p:cNvPr>
          <p:cNvPicPr>
            <a:picLocks noGrp="1" noChangeAspect="1"/>
          </p:cNvPicPr>
          <p:nvPr>
            <p:ph sz="half" idx="1"/>
          </p:nvPr>
        </p:nvPicPr>
        <p:blipFill>
          <a:blip r:embed="rId2"/>
          <a:srcRect/>
          <a:stretch>
            <a:fillRect/>
          </a:stretch>
        </p:blipFill>
        <p:spPr>
          <a:xfrm>
            <a:off x="609600" y="1872251"/>
            <a:ext cx="5384800" cy="3981863"/>
          </a:xfrm>
          <a:noFill/>
        </p:spPr>
      </p:pic>
      <p:sp>
        <p:nvSpPr>
          <p:cNvPr id="15" name="Content Placeholder 3">
            <a:extLst>
              <a:ext uri="{FF2B5EF4-FFF2-40B4-BE49-F238E27FC236}">
                <a16:creationId xmlns:a16="http://schemas.microsoft.com/office/drawing/2014/main" xmlns="" id="{2FCD2D3C-3A6B-4750-8F59-B72397185F5D}"/>
              </a:ext>
            </a:extLst>
          </p:cNvPr>
          <p:cNvSpPr>
            <a:spLocks noGrp="1"/>
          </p:cNvSpPr>
          <p:nvPr>
            <p:ph sz="half" idx="2"/>
          </p:nvPr>
        </p:nvSpPr>
        <p:spPr>
          <a:xfrm>
            <a:off x="6400800" y="1600201"/>
            <a:ext cx="5181600" cy="4525963"/>
          </a:xfrm>
        </p:spPr>
        <p:txBody>
          <a:bodyPr/>
          <a:lstStyle/>
          <a:p>
            <a:pPr marL="0" indent="0">
              <a:buNone/>
            </a:pPr>
            <a:r>
              <a:rPr lang="en-US"/>
              <a:t>At the end of the investigation, you are convinced there is not enough evidence of dating violence.  </a:t>
            </a:r>
          </a:p>
        </p:txBody>
      </p:sp>
    </p:spTree>
    <p:extLst>
      <p:ext uri="{BB962C8B-B14F-4D97-AF65-F5344CB8AC3E}">
        <p14:creationId xmlns:p14="http://schemas.microsoft.com/office/powerpoint/2010/main" val="20174231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31EF97F-DAE8-44B2-87FD-F772B8C3DA43}"/>
              </a:ext>
            </a:extLst>
          </p:cNvPr>
          <p:cNvSpPr>
            <a:spLocks noGrp="1"/>
          </p:cNvSpPr>
          <p:nvPr>
            <p:ph type="title"/>
          </p:nvPr>
        </p:nvSpPr>
        <p:spPr/>
        <p:txBody>
          <a:bodyPr/>
          <a:lstStyle/>
          <a:p>
            <a:r>
              <a:rPr lang="en-US" b="1"/>
              <a:t>Rewind: Dismissal</a:t>
            </a:r>
          </a:p>
        </p:txBody>
      </p:sp>
      <p:sp>
        <p:nvSpPr>
          <p:cNvPr id="3" name="Content Placeholder 2">
            <a:extLst>
              <a:ext uri="{FF2B5EF4-FFF2-40B4-BE49-F238E27FC236}">
                <a16:creationId xmlns:a16="http://schemas.microsoft.com/office/drawing/2014/main" xmlns="" id="{E1F43595-0373-4B50-BC6E-3C1E830ED8B6}"/>
              </a:ext>
            </a:extLst>
          </p:cNvPr>
          <p:cNvSpPr>
            <a:spLocks noGrp="1"/>
          </p:cNvSpPr>
          <p:nvPr>
            <p:ph sz="half" idx="1"/>
          </p:nvPr>
        </p:nvSpPr>
        <p:spPr>
          <a:xfrm>
            <a:off x="203200" y="1417637"/>
            <a:ext cx="6299200" cy="5364163"/>
          </a:xfrm>
        </p:spPr>
        <p:txBody>
          <a:bodyPr>
            <a:normAutofit fontScale="55000" lnSpcReduction="20000"/>
          </a:bodyPr>
          <a:lstStyle/>
          <a:p>
            <a:r>
              <a:rPr lang="en-US"/>
              <a:t>If no SH + EP + US then “</a:t>
            </a:r>
            <a:r>
              <a:rPr lang="en-US" b="1"/>
              <a:t>must</a:t>
            </a:r>
            <a:r>
              <a:rPr lang="en-US"/>
              <a:t> dismiss the formal complaint with regard to that conduct for purposes of sexual harassment under title IX ….”</a:t>
            </a:r>
          </a:p>
          <a:p>
            <a:r>
              <a:rPr lang="en-US"/>
              <a:t>“The recipient </a:t>
            </a:r>
            <a:r>
              <a:rPr lang="en-US" b="1"/>
              <a:t>may</a:t>
            </a:r>
            <a:r>
              <a:rPr lang="en-US"/>
              <a:t> dismiss the formal complaint or any allegations therein, if at any  time during the investigation or hearing: a complainant notifies the Title IX Coordinator </a:t>
            </a:r>
            <a:r>
              <a:rPr lang="en-US" b="1"/>
              <a:t>in writing </a:t>
            </a:r>
            <a:r>
              <a:rPr lang="en-US"/>
              <a:t>that the complainant would like to withdraw the formal complaint or any allegations therein; the respondent is no longer enrolled or employed by the recipient; </a:t>
            </a:r>
            <a:r>
              <a:rPr lang="en-US" b="1"/>
              <a:t>or specific circumstances prevent the recipient from gathering evidence sufficient to reach a determination as to the formal complaint or allegations therein</a:t>
            </a:r>
            <a:r>
              <a:rPr lang="en-US"/>
              <a:t>.” </a:t>
            </a:r>
          </a:p>
          <a:p>
            <a:r>
              <a:rPr lang="en-US"/>
              <a:t>Upon a dismissal “the recipient </a:t>
            </a:r>
            <a:r>
              <a:rPr lang="en-US" b="1"/>
              <a:t>must</a:t>
            </a:r>
            <a:r>
              <a:rPr lang="en-US"/>
              <a:t> promptly send written notice of the dismissal and reason(s) therefor simultaneously to the parties.”</a:t>
            </a:r>
          </a:p>
        </p:txBody>
      </p:sp>
      <p:sp>
        <p:nvSpPr>
          <p:cNvPr id="5" name="Rectangle: Rounded Corners 4">
            <a:extLst>
              <a:ext uri="{FF2B5EF4-FFF2-40B4-BE49-F238E27FC236}">
                <a16:creationId xmlns:a16="http://schemas.microsoft.com/office/drawing/2014/main" xmlns="" id="{300BE7AB-E5A3-420F-BD15-BC0B1DBA53D0}"/>
              </a:ext>
            </a:extLst>
          </p:cNvPr>
          <p:cNvSpPr/>
          <p:nvPr/>
        </p:nvSpPr>
        <p:spPr>
          <a:xfrm>
            <a:off x="6807200" y="1498600"/>
            <a:ext cx="5181600" cy="4572000"/>
          </a:xfrm>
          <a:prstGeom prst="round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133">
                <a:solidFill>
                  <a:srgbClr val="FFFFFF"/>
                </a:solidFill>
                <a:latin typeface="Arial"/>
              </a:rPr>
              <a:t>“The Department wishes to emphasize that this provision is not the equivalent of a recipient deciding that the evidence gathered has not met a probable or reasonable cause threshold or other measure of the quality or weight of the evidence, but rather is intended to apply narrowly to situations where specific circumstances prevent the recipient from meeting its burden in § 106.45(b)(5)(i) to gather sufficient evidence to reach a determination.” </a:t>
            </a:r>
          </a:p>
        </p:txBody>
      </p:sp>
    </p:spTree>
    <p:extLst>
      <p:ext uri="{BB962C8B-B14F-4D97-AF65-F5344CB8AC3E}">
        <p14:creationId xmlns:p14="http://schemas.microsoft.com/office/powerpoint/2010/main" val="24260296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1FCA9-E3D2-492E-AC1C-D918627FF003}"/>
              </a:ext>
            </a:extLst>
          </p:cNvPr>
          <p:cNvSpPr>
            <a:spLocks noGrp="1"/>
          </p:cNvSpPr>
          <p:nvPr>
            <p:ph type="title"/>
          </p:nvPr>
        </p:nvSpPr>
        <p:spPr/>
        <p:txBody>
          <a:bodyPr/>
          <a:lstStyle/>
          <a:p>
            <a:r>
              <a:rPr lang="en-US" b="1"/>
              <a:t>Hypothetical</a:t>
            </a:r>
          </a:p>
        </p:txBody>
      </p:sp>
      <p:sp>
        <p:nvSpPr>
          <p:cNvPr id="3" name="Content Placeholder 2">
            <a:extLst>
              <a:ext uri="{FF2B5EF4-FFF2-40B4-BE49-F238E27FC236}">
                <a16:creationId xmlns:a16="http://schemas.microsoft.com/office/drawing/2014/main" xmlns="" id="{E40CF65B-E659-4D42-911C-9A4625459630}"/>
              </a:ext>
            </a:extLst>
          </p:cNvPr>
          <p:cNvSpPr>
            <a:spLocks noGrp="1"/>
          </p:cNvSpPr>
          <p:nvPr>
            <p:ph idx="1"/>
          </p:nvPr>
        </p:nvSpPr>
        <p:spPr>
          <a:xfrm>
            <a:off x="609600" y="1417638"/>
            <a:ext cx="10972800" cy="4708527"/>
          </a:xfrm>
        </p:spPr>
        <p:txBody>
          <a:bodyPr>
            <a:normAutofit/>
          </a:bodyPr>
          <a:lstStyle/>
          <a:p>
            <a:r>
              <a:rPr lang="en-US"/>
              <a:t>Professor B purportedly witnessed the alleged assault.</a:t>
            </a:r>
          </a:p>
          <a:p>
            <a:r>
              <a:rPr lang="en-US"/>
              <a:t>You ask Professor B to sit for an interview.  Professor B refuses.</a:t>
            </a:r>
          </a:p>
          <a:p>
            <a:r>
              <a:rPr lang="en-US"/>
              <a:t>What options do you have under IX?</a:t>
            </a:r>
          </a:p>
        </p:txBody>
      </p:sp>
    </p:spTree>
    <p:extLst>
      <p:ext uri="{BB962C8B-B14F-4D97-AF65-F5344CB8AC3E}">
        <p14:creationId xmlns:p14="http://schemas.microsoft.com/office/powerpoint/2010/main" val="26928614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DFB07-85EA-415D-B413-B09D354C5040}"/>
              </a:ext>
            </a:extLst>
          </p:cNvPr>
          <p:cNvSpPr>
            <a:spLocks noGrp="1"/>
          </p:cNvSpPr>
          <p:nvPr>
            <p:ph type="title"/>
          </p:nvPr>
        </p:nvSpPr>
        <p:spPr/>
        <p:txBody>
          <a:bodyPr/>
          <a:lstStyle/>
          <a:p>
            <a:r>
              <a:rPr lang="en-US" b="1"/>
              <a:t>Retaliation</a:t>
            </a:r>
          </a:p>
        </p:txBody>
      </p:sp>
      <p:sp>
        <p:nvSpPr>
          <p:cNvPr id="3" name="Content Placeholder 2">
            <a:extLst>
              <a:ext uri="{FF2B5EF4-FFF2-40B4-BE49-F238E27FC236}">
                <a16:creationId xmlns:a16="http://schemas.microsoft.com/office/drawing/2014/main" xmlns="" id="{094C0B62-0FB0-40F0-818C-DBAAD722B975}"/>
              </a:ext>
            </a:extLst>
          </p:cNvPr>
          <p:cNvSpPr>
            <a:spLocks noGrp="1"/>
          </p:cNvSpPr>
          <p:nvPr>
            <p:ph idx="1"/>
          </p:nvPr>
        </p:nvSpPr>
        <p:spPr/>
        <p:txBody>
          <a:bodyPr>
            <a:normAutofit fontScale="85000" lnSpcReduction="20000"/>
          </a:bodyPr>
          <a:lstStyle/>
          <a:p>
            <a:pPr marL="0" indent="0">
              <a:buNone/>
            </a:pPr>
            <a:r>
              <a:rPr lang="en-US"/>
              <a:t>“No recipient or other person may intimidate, threaten, coerce, or discriminate against any individual for the purpose of interfering with any right or privilege secured by title IX or this part, or because the individual has made a report or complaint, testified, assisted, or participated </a:t>
            </a:r>
            <a:r>
              <a:rPr lang="en-US" b="1"/>
              <a:t>or refused to participate in any manner in an investigation, proceeding, or hearing under this part</a:t>
            </a:r>
            <a:r>
              <a:rPr lang="en-US"/>
              <a:t>.” </a:t>
            </a:r>
          </a:p>
        </p:txBody>
      </p:sp>
    </p:spTree>
    <p:extLst>
      <p:ext uri="{BB962C8B-B14F-4D97-AF65-F5344CB8AC3E}">
        <p14:creationId xmlns:p14="http://schemas.microsoft.com/office/powerpoint/2010/main" val="38692125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C42C8-7CC1-4E52-820C-095A9C2B2E5F}"/>
              </a:ext>
            </a:extLst>
          </p:cNvPr>
          <p:cNvSpPr>
            <a:spLocks noGrp="1"/>
          </p:cNvSpPr>
          <p:nvPr>
            <p:ph type="title" idx="4294967295"/>
          </p:nvPr>
        </p:nvSpPr>
        <p:spPr>
          <a:xfrm>
            <a:off x="1270000" y="419100"/>
            <a:ext cx="9652000" cy="1143000"/>
          </a:xfrm>
        </p:spPr>
        <p:txBody>
          <a:bodyPr anchor="b">
            <a:noAutofit/>
          </a:bodyPr>
          <a:lstStyle/>
          <a:p>
            <a:pPr>
              <a:lnSpc>
                <a:spcPct val="90000"/>
              </a:lnSpc>
            </a:pPr>
            <a:r>
              <a:rPr lang="en-US" sz="4800"/>
              <a:t>What are some general principles about interviewing?</a:t>
            </a:r>
          </a:p>
        </p:txBody>
      </p:sp>
      <p:graphicFrame>
        <p:nvGraphicFramePr>
          <p:cNvPr id="7" name="Content Placeholder 2">
            <a:extLst>
              <a:ext uri="{FF2B5EF4-FFF2-40B4-BE49-F238E27FC236}">
                <a16:creationId xmlns:a16="http://schemas.microsoft.com/office/drawing/2014/main" xmlns="" id="{36BEF873-7CBE-4D93-ABD8-D08FE244E309}"/>
              </a:ext>
            </a:extLst>
          </p:cNvPr>
          <p:cNvGraphicFramePr>
            <a:graphicFrameLocks noGrp="1"/>
          </p:cNvGraphicFramePr>
          <p:nvPr>
            <p:ph idx="4294967295"/>
          </p:nvPr>
        </p:nvGraphicFramePr>
        <p:xfrm>
          <a:off x="1270000" y="2006600"/>
          <a:ext cx="96520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4715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96699-1A8D-48AD-B972-A1AD96800374}"/>
              </a:ext>
            </a:extLst>
          </p:cNvPr>
          <p:cNvSpPr>
            <a:spLocks noGrp="1"/>
          </p:cNvSpPr>
          <p:nvPr>
            <p:ph type="title"/>
          </p:nvPr>
        </p:nvSpPr>
        <p:spPr>
          <a:xfrm>
            <a:off x="1422400" y="355600"/>
            <a:ext cx="10464800" cy="1143000"/>
          </a:xfrm>
        </p:spPr>
        <p:txBody>
          <a:bodyPr>
            <a:noAutofit/>
          </a:bodyPr>
          <a:lstStyle/>
          <a:p>
            <a:r>
              <a:rPr lang="en-US" sz="4800"/>
              <a:t>How do you structure an interview?</a:t>
            </a:r>
          </a:p>
        </p:txBody>
      </p:sp>
      <p:graphicFrame>
        <p:nvGraphicFramePr>
          <p:cNvPr id="5" name="Content Placeholder 2">
            <a:extLst>
              <a:ext uri="{FF2B5EF4-FFF2-40B4-BE49-F238E27FC236}">
                <a16:creationId xmlns:a16="http://schemas.microsoft.com/office/drawing/2014/main" xmlns="" id="{4C65AEB2-9545-4E0B-841A-42CB038C4D6F}"/>
              </a:ext>
            </a:extLst>
          </p:cNvPr>
          <p:cNvGraphicFramePr>
            <a:graphicFrameLocks noGrp="1"/>
          </p:cNvGraphicFramePr>
          <p:nvPr>
            <p:ph idx="4294967295"/>
          </p:nvPr>
        </p:nvGraphicFramePr>
        <p:xfrm>
          <a:off x="1449917" y="1900768"/>
          <a:ext cx="9726083" cy="416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6027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B444623F-4761-4A31-B659-2E129985A0DA}"/>
              </a:ext>
            </a:extLst>
          </p:cNvPr>
          <p:cNvSpPr>
            <a:spLocks noGrp="1"/>
          </p:cNvSpPr>
          <p:nvPr>
            <p:ph type="title"/>
          </p:nvPr>
        </p:nvSpPr>
        <p:spPr>
          <a:xfrm>
            <a:off x="609600" y="274637"/>
            <a:ext cx="10972800" cy="1143000"/>
          </a:xfrm>
        </p:spPr>
        <p:txBody>
          <a:bodyPr/>
          <a:lstStyle/>
          <a:p>
            <a:r>
              <a:rPr lang="en-US" b="1"/>
              <a:t>Here Comes the Investigator</a:t>
            </a:r>
          </a:p>
        </p:txBody>
      </p:sp>
      <p:pic>
        <p:nvPicPr>
          <p:cNvPr id="8" name="Content Placeholder 7" descr="A person posing for the camera&#10;&#10;Description automatically generated">
            <a:extLst>
              <a:ext uri="{FF2B5EF4-FFF2-40B4-BE49-F238E27FC236}">
                <a16:creationId xmlns:a16="http://schemas.microsoft.com/office/drawing/2014/main" xmlns="" id="{4FF8FA43-8030-4266-B030-9EB45A3E735D}"/>
              </a:ext>
            </a:extLst>
          </p:cNvPr>
          <p:cNvPicPr>
            <a:picLocks noGrp="1" noChangeAspect="1"/>
          </p:cNvPicPr>
          <p:nvPr>
            <p:ph sz="half" idx="1"/>
          </p:nvPr>
        </p:nvPicPr>
        <p:blipFill>
          <a:blip r:embed="rId2"/>
          <a:srcRect/>
          <a:stretch>
            <a:fillRect/>
          </a:stretch>
        </p:blipFill>
        <p:spPr>
          <a:xfrm>
            <a:off x="203201" y="1600201"/>
            <a:ext cx="4840601" cy="4525963"/>
          </a:xfrm>
          <a:noFill/>
        </p:spPr>
      </p:pic>
      <p:sp>
        <p:nvSpPr>
          <p:cNvPr id="10" name="Content Placeholder 9">
            <a:extLst>
              <a:ext uri="{FF2B5EF4-FFF2-40B4-BE49-F238E27FC236}">
                <a16:creationId xmlns:a16="http://schemas.microsoft.com/office/drawing/2014/main" xmlns="" id="{DB778091-06B9-4C3D-8638-849AE42F900E}"/>
              </a:ext>
            </a:extLst>
          </p:cNvPr>
          <p:cNvSpPr>
            <a:spLocks noGrp="1"/>
          </p:cNvSpPr>
          <p:nvPr>
            <p:ph sz="half" idx="2"/>
          </p:nvPr>
        </p:nvSpPr>
        <p:spPr>
          <a:xfrm>
            <a:off x="4876801" y="1600201"/>
            <a:ext cx="6705600" cy="4525963"/>
          </a:xfrm>
        </p:spPr>
        <p:txBody>
          <a:bodyPr wrap="square" anchor="t">
            <a:normAutofit/>
          </a:bodyPr>
          <a:lstStyle/>
          <a:p>
            <a:pPr>
              <a:lnSpc>
                <a:spcPct val="90000"/>
              </a:lnSpc>
            </a:pPr>
            <a:r>
              <a:rPr lang="en-US" sz="2667"/>
              <a:t>University designates Paige Duggins-Clay to investigate the allegations</a:t>
            </a:r>
          </a:p>
          <a:p>
            <a:pPr>
              <a:lnSpc>
                <a:spcPct val="90000"/>
              </a:lnSpc>
            </a:pPr>
            <a:r>
              <a:rPr lang="en-US" sz="2667"/>
              <a:t>PDC is a board member of the One Love Foundation which is a non-profit dedicated to ending relationship violence</a:t>
            </a:r>
          </a:p>
          <a:p>
            <a:pPr>
              <a:lnSpc>
                <a:spcPct val="90000"/>
              </a:lnSpc>
            </a:pPr>
            <a:r>
              <a:rPr lang="en-US" sz="2667"/>
              <a:t>Respondent protests contending that PDC is biased and has a conflict of interest</a:t>
            </a:r>
          </a:p>
          <a:p>
            <a:pPr>
              <a:lnSpc>
                <a:spcPct val="90000"/>
              </a:lnSpc>
            </a:pPr>
            <a:r>
              <a:rPr lang="en-US" sz="2667"/>
              <a:t>How do you assess?</a:t>
            </a:r>
          </a:p>
        </p:txBody>
      </p:sp>
    </p:spTree>
    <p:extLst>
      <p:ext uri="{BB962C8B-B14F-4D97-AF65-F5344CB8AC3E}">
        <p14:creationId xmlns:p14="http://schemas.microsoft.com/office/powerpoint/2010/main" val="3362632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27" y="279401"/>
            <a:ext cx="11304556" cy="842963"/>
          </a:xfrm>
        </p:spPr>
        <p:txBody>
          <a:bodyPr>
            <a:normAutofit fontScale="90000"/>
          </a:bodyPr>
          <a:lstStyle/>
          <a:p>
            <a:r>
              <a:rPr lang="en-US" b="1">
                <a:latin typeface="+mn-lt"/>
              </a:rPr>
              <a:t>Boundaries with Advisors </a:t>
            </a:r>
            <a:br>
              <a:rPr lang="en-US" b="1">
                <a:latin typeface="+mn-lt"/>
              </a:rPr>
            </a:br>
            <a:r>
              <a:rPr lang="en-US" b="1">
                <a:latin typeface="+mn-lt"/>
              </a:rPr>
              <a:t>(Especially Attorneys)</a:t>
            </a:r>
          </a:p>
        </p:txBody>
      </p:sp>
      <p:pic>
        <p:nvPicPr>
          <p:cNvPr id="6" name="Content Placeholder 5"/>
          <p:cNvPicPr>
            <a:picLocks noGrp="1" noChangeAspect="1"/>
          </p:cNvPicPr>
          <p:nvPr>
            <p:ph sz="half" idx="1"/>
          </p:nvPr>
        </p:nvPicPr>
        <p:blipFill>
          <a:blip r:embed="rId3"/>
          <a:srcRect/>
          <a:stretch>
            <a:fillRect/>
          </a:stretch>
        </p:blipFill>
        <p:spPr>
          <a:xfrm>
            <a:off x="508000" y="1600200"/>
            <a:ext cx="4480560" cy="4480560"/>
          </a:xfrm>
        </p:spPr>
      </p:pic>
      <p:sp>
        <p:nvSpPr>
          <p:cNvPr id="5" name="Content Placeholder 4"/>
          <p:cNvSpPr>
            <a:spLocks noGrp="1"/>
          </p:cNvSpPr>
          <p:nvPr>
            <p:ph sz="half" idx="2"/>
          </p:nvPr>
        </p:nvSpPr>
        <p:spPr>
          <a:xfrm>
            <a:off x="4988560" y="1719261"/>
            <a:ext cx="6615000" cy="4351339"/>
          </a:xfrm>
        </p:spPr>
        <p:txBody>
          <a:bodyPr>
            <a:normAutofit/>
          </a:bodyPr>
          <a:lstStyle/>
          <a:p>
            <a:r>
              <a:rPr lang="en-US"/>
              <a:t>Why is this important? Follow policy and equity?</a:t>
            </a:r>
          </a:p>
          <a:p>
            <a:r>
              <a:rPr lang="en-US"/>
              <a:t>How do we manage attorneys who will not be quiet?</a:t>
            </a:r>
          </a:p>
          <a:p>
            <a:r>
              <a:rPr lang="en-US"/>
              <a:t>Empowered to pull the plug.</a:t>
            </a:r>
          </a:p>
        </p:txBody>
      </p:sp>
    </p:spTree>
    <p:extLst>
      <p:ext uri="{BB962C8B-B14F-4D97-AF65-F5344CB8AC3E}">
        <p14:creationId xmlns:p14="http://schemas.microsoft.com/office/powerpoint/2010/main" val="23605208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7"/>
            <a:ext cx="11684000" cy="1143000"/>
          </a:xfrm>
        </p:spPr>
        <p:txBody>
          <a:bodyPr>
            <a:normAutofit fontScale="90000"/>
          </a:bodyPr>
          <a:lstStyle/>
          <a:p>
            <a:r>
              <a:rPr lang="en-US" b="1"/>
              <a:t>Super Important Aspect of Interviews</a:t>
            </a:r>
          </a:p>
        </p:txBody>
      </p:sp>
      <p:pic>
        <p:nvPicPr>
          <p:cNvPr id="3074" name="Picture 2"/>
          <p:cNvPicPr>
            <a:picLocks noGrp="1" noChangeAspect="1" noChangeArrowheads="1"/>
          </p:cNvPicPr>
          <p:nvPr>
            <p:ph idx="1"/>
          </p:nvPr>
        </p:nvPicPr>
        <p:blipFill>
          <a:blip r:embed="rId2"/>
          <a:srcRect l="1015" r="1568"/>
          <a:stretch>
            <a:fillRect/>
          </a:stretch>
        </p:blipFill>
        <p:spPr>
          <a:xfrm>
            <a:off x="3131898" y="1600209"/>
            <a:ext cx="5834319" cy="452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9258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FD598-2B05-4B5E-9A59-7ADCCD55C248}"/>
              </a:ext>
            </a:extLst>
          </p:cNvPr>
          <p:cNvSpPr>
            <a:spLocks noGrp="1"/>
          </p:cNvSpPr>
          <p:nvPr>
            <p:ph type="title"/>
          </p:nvPr>
        </p:nvSpPr>
        <p:spPr>
          <a:xfrm>
            <a:off x="2133600" y="177800"/>
            <a:ext cx="9956800" cy="1143000"/>
          </a:xfrm>
        </p:spPr>
        <p:txBody>
          <a:bodyPr>
            <a:noAutofit/>
          </a:bodyPr>
          <a:lstStyle/>
          <a:p>
            <a:r>
              <a:rPr lang="en-US" sz="4800"/>
              <a:t>What is a conflict of interest?</a:t>
            </a:r>
          </a:p>
        </p:txBody>
      </p:sp>
      <p:sp>
        <p:nvSpPr>
          <p:cNvPr id="3" name="Content Placeholder 2">
            <a:extLst>
              <a:ext uri="{FF2B5EF4-FFF2-40B4-BE49-F238E27FC236}">
                <a16:creationId xmlns:a16="http://schemas.microsoft.com/office/drawing/2014/main" xmlns="" id="{72010A2F-1A68-438F-87FA-8D838D744B52}"/>
              </a:ext>
            </a:extLst>
          </p:cNvPr>
          <p:cNvSpPr>
            <a:spLocks noGrp="1"/>
          </p:cNvSpPr>
          <p:nvPr>
            <p:ph idx="1"/>
          </p:nvPr>
        </p:nvSpPr>
        <p:spPr>
          <a:xfrm>
            <a:off x="2133600" y="1905000"/>
            <a:ext cx="9115552" cy="4170363"/>
          </a:xfrm>
        </p:spPr>
        <p:txBody>
          <a:bodyPr>
            <a:normAutofit/>
          </a:bodyPr>
          <a:lstStyle/>
          <a:p>
            <a:r>
              <a:rPr lang="en-US" sz="3467"/>
              <a:t>When an individual has a material connection to a dispute, or the parties involved, such that a reasonable person would question the individual’s ability to be impartial</a:t>
            </a:r>
          </a:p>
          <a:p>
            <a:r>
              <a:rPr lang="en-US" sz="3467"/>
              <a:t>May be based on prior or existing relationships, professional interest, financial interest, prior involvement, and/or nature of position</a:t>
            </a:r>
          </a:p>
        </p:txBody>
      </p:sp>
    </p:spTree>
    <p:extLst>
      <p:ext uri="{BB962C8B-B14F-4D97-AF65-F5344CB8AC3E}">
        <p14:creationId xmlns:p14="http://schemas.microsoft.com/office/powerpoint/2010/main" val="8224374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37313-93FC-44F7-97D8-AB0C9E48E4D4}"/>
              </a:ext>
            </a:extLst>
          </p:cNvPr>
          <p:cNvSpPr>
            <a:spLocks noGrp="1"/>
          </p:cNvSpPr>
          <p:nvPr>
            <p:ph type="title"/>
          </p:nvPr>
        </p:nvSpPr>
        <p:spPr>
          <a:xfrm>
            <a:off x="2146299" y="177800"/>
            <a:ext cx="10045700" cy="1143000"/>
          </a:xfrm>
        </p:spPr>
        <p:txBody>
          <a:bodyPr>
            <a:noAutofit/>
          </a:bodyPr>
          <a:lstStyle/>
          <a:p>
            <a:r>
              <a:rPr lang="en-US" sz="4800"/>
              <a:t>Example of conflict of interest</a:t>
            </a:r>
          </a:p>
        </p:txBody>
      </p:sp>
      <p:sp>
        <p:nvSpPr>
          <p:cNvPr id="3" name="Content Placeholder 2">
            <a:extLst>
              <a:ext uri="{FF2B5EF4-FFF2-40B4-BE49-F238E27FC236}">
                <a16:creationId xmlns:a16="http://schemas.microsoft.com/office/drawing/2014/main" xmlns="" id="{85B51BFC-4785-43C5-9EEA-3D9131FE6851}"/>
              </a:ext>
            </a:extLst>
          </p:cNvPr>
          <p:cNvSpPr>
            <a:spLocks noGrp="1"/>
          </p:cNvSpPr>
          <p:nvPr>
            <p:ph idx="1"/>
          </p:nvPr>
        </p:nvSpPr>
        <p:spPr>
          <a:xfrm>
            <a:off x="2146301" y="1900237"/>
            <a:ext cx="6083300" cy="4170363"/>
          </a:xfrm>
        </p:spPr>
        <p:txBody>
          <a:bodyPr>
            <a:normAutofit fontScale="92500"/>
          </a:bodyPr>
          <a:lstStyle/>
          <a:p>
            <a:pPr marL="0" indent="0">
              <a:buNone/>
            </a:pPr>
            <a:r>
              <a:rPr lang="en-US"/>
              <a:t>Student A files a formal complaint of sexual harassment against Student B.  One of the hearing panel members selected is Student B’s faculty advisor who has previously written letters of recommendation for Student B’s application to law school in which faculty advisor wrote that Student B is “honest to a fault.”</a:t>
            </a:r>
          </a:p>
        </p:txBody>
      </p:sp>
      <p:pic>
        <p:nvPicPr>
          <p:cNvPr id="4" name="Graphic 3" descr="Playbook">
            <a:extLst>
              <a:ext uri="{FF2B5EF4-FFF2-40B4-BE49-F238E27FC236}">
                <a16:creationId xmlns:a16="http://schemas.microsoft.com/office/drawing/2014/main" xmlns="" id="{B2BC4F59-AD2F-414D-8019-EF62353C2798}"/>
              </a:ext>
            </a:extLst>
          </p:cNvPr>
          <p:cNvPicPr>
            <a:picLocks noChangeAspect="1"/>
          </p:cNvPicPr>
          <p:nvPr/>
        </p:nvPicPr>
        <p:blipFill>
          <a:blip r:embed="rId3"/>
          <a:srcRect/>
          <a:stretch>
            <a:fillRect/>
          </a:stretch>
        </p:blipFill>
        <p:spPr>
          <a:xfrm>
            <a:off x="8229600" y="2006600"/>
            <a:ext cx="2946400" cy="2946400"/>
          </a:xfrm>
          <a:prstGeom prst="rect">
            <a:avLst/>
          </a:prstGeom>
        </p:spPr>
      </p:pic>
    </p:spTree>
    <p:extLst>
      <p:ext uri="{BB962C8B-B14F-4D97-AF65-F5344CB8AC3E}">
        <p14:creationId xmlns:p14="http://schemas.microsoft.com/office/powerpoint/2010/main" val="893432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48DD4-754F-4CE5-8367-BDBEC27DF936}"/>
              </a:ext>
            </a:extLst>
          </p:cNvPr>
          <p:cNvSpPr>
            <a:spLocks noGrp="1"/>
          </p:cNvSpPr>
          <p:nvPr>
            <p:ph type="title"/>
          </p:nvPr>
        </p:nvSpPr>
        <p:spPr>
          <a:xfrm>
            <a:off x="2146299" y="177800"/>
            <a:ext cx="9944100" cy="1143000"/>
          </a:xfrm>
        </p:spPr>
        <p:txBody>
          <a:bodyPr>
            <a:noAutofit/>
          </a:bodyPr>
          <a:lstStyle/>
          <a:p>
            <a:r>
              <a:rPr lang="en-US" sz="4800"/>
              <a:t>Example of conflict of interest</a:t>
            </a:r>
          </a:p>
        </p:txBody>
      </p:sp>
      <p:sp>
        <p:nvSpPr>
          <p:cNvPr id="3" name="Content Placeholder 2">
            <a:extLst>
              <a:ext uri="{FF2B5EF4-FFF2-40B4-BE49-F238E27FC236}">
                <a16:creationId xmlns:a16="http://schemas.microsoft.com/office/drawing/2014/main" xmlns="" id="{CAAB216E-8469-407B-898C-10596E8CA676}"/>
              </a:ext>
            </a:extLst>
          </p:cNvPr>
          <p:cNvSpPr>
            <a:spLocks noGrp="1"/>
          </p:cNvSpPr>
          <p:nvPr>
            <p:ph idx="1"/>
          </p:nvPr>
        </p:nvSpPr>
        <p:spPr>
          <a:xfrm>
            <a:off x="5384800" y="1803400"/>
            <a:ext cx="5791201" cy="4170363"/>
          </a:xfrm>
        </p:spPr>
        <p:txBody>
          <a:bodyPr/>
          <a:lstStyle/>
          <a:p>
            <a:pPr marL="0" indent="0">
              <a:buNone/>
            </a:pPr>
            <a:r>
              <a:rPr lang="en-US"/>
              <a:t>Employee A accuses an employee of a food service vendor of sexual harassment.  Institution assigns an investigator whose spouse is employed as a manager for the food service vendor and who directly supervises the accused employee.</a:t>
            </a:r>
          </a:p>
        </p:txBody>
      </p:sp>
      <p:pic>
        <p:nvPicPr>
          <p:cNvPr id="4" name="Graphic 3" descr="Playbook">
            <a:extLst>
              <a:ext uri="{FF2B5EF4-FFF2-40B4-BE49-F238E27FC236}">
                <a16:creationId xmlns:a16="http://schemas.microsoft.com/office/drawing/2014/main" xmlns="" id="{A71AB9AB-23F0-47F6-AC8F-1FB53A948539}"/>
              </a:ext>
            </a:extLst>
          </p:cNvPr>
          <p:cNvPicPr>
            <a:picLocks noChangeAspect="1"/>
          </p:cNvPicPr>
          <p:nvPr/>
        </p:nvPicPr>
        <p:blipFill>
          <a:blip r:embed="rId3"/>
          <a:srcRect/>
          <a:stretch>
            <a:fillRect/>
          </a:stretch>
        </p:blipFill>
        <p:spPr>
          <a:xfrm>
            <a:off x="1625600" y="2108200"/>
            <a:ext cx="2946400" cy="2946400"/>
          </a:xfrm>
          <a:prstGeom prst="rect">
            <a:avLst/>
          </a:prstGeom>
        </p:spPr>
      </p:pic>
    </p:spTree>
    <p:extLst>
      <p:ext uri="{BB962C8B-B14F-4D97-AF65-F5344CB8AC3E}">
        <p14:creationId xmlns:p14="http://schemas.microsoft.com/office/powerpoint/2010/main" val="1202232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217FD-6FE0-477A-8BF0-EC473E033A09}"/>
              </a:ext>
            </a:extLst>
          </p:cNvPr>
          <p:cNvSpPr>
            <a:spLocks noGrp="1"/>
          </p:cNvSpPr>
          <p:nvPr>
            <p:ph type="title"/>
          </p:nvPr>
        </p:nvSpPr>
        <p:spPr>
          <a:xfrm>
            <a:off x="2133600" y="177800"/>
            <a:ext cx="9107424" cy="1143000"/>
          </a:xfrm>
        </p:spPr>
        <p:txBody>
          <a:bodyPr>
            <a:normAutofit/>
          </a:bodyPr>
          <a:lstStyle/>
          <a:p>
            <a:r>
              <a:rPr lang="en-US" sz="4800"/>
              <a:t>Example of bias</a:t>
            </a:r>
          </a:p>
        </p:txBody>
      </p:sp>
      <p:sp>
        <p:nvSpPr>
          <p:cNvPr id="3" name="Content Placeholder 2">
            <a:extLst>
              <a:ext uri="{FF2B5EF4-FFF2-40B4-BE49-F238E27FC236}">
                <a16:creationId xmlns:a16="http://schemas.microsoft.com/office/drawing/2014/main" xmlns="" id="{5979D5D6-2606-4AF1-85AC-EE5028559681}"/>
              </a:ext>
            </a:extLst>
          </p:cNvPr>
          <p:cNvSpPr>
            <a:spLocks noGrp="1"/>
          </p:cNvSpPr>
          <p:nvPr>
            <p:ph idx="1"/>
          </p:nvPr>
        </p:nvSpPr>
        <p:spPr>
          <a:xfrm>
            <a:off x="2146301" y="1803400"/>
            <a:ext cx="5676900" cy="4475163"/>
          </a:xfrm>
        </p:spPr>
        <p:txBody>
          <a:bodyPr>
            <a:normAutofit fontScale="92500" lnSpcReduction="10000"/>
          </a:bodyPr>
          <a:lstStyle/>
          <a:p>
            <a:pPr marL="0" indent="0">
              <a:buNone/>
            </a:pPr>
            <a:r>
              <a:rPr lang="en-US"/>
              <a:t>Institutional employee chosen to serve on a hearing panel chairs the board of a local non-profit dedicated to sexual assault advocacy.  During a speech at the non-profit’s annual gala, the employee states:  “The presumption of innocence is wrong in cases of sexual assault.  I firmly believe a person accused of sexual assault must prove their innocence.”</a:t>
            </a:r>
          </a:p>
        </p:txBody>
      </p:sp>
      <p:pic>
        <p:nvPicPr>
          <p:cNvPr id="4" name="Graphic 3" descr="Playbook">
            <a:extLst>
              <a:ext uri="{FF2B5EF4-FFF2-40B4-BE49-F238E27FC236}">
                <a16:creationId xmlns:a16="http://schemas.microsoft.com/office/drawing/2014/main" xmlns="" id="{7E27B205-902B-4879-9B8D-11F2AE9C6697}"/>
              </a:ext>
            </a:extLst>
          </p:cNvPr>
          <p:cNvPicPr>
            <a:picLocks noChangeAspect="1"/>
          </p:cNvPicPr>
          <p:nvPr/>
        </p:nvPicPr>
        <p:blipFill>
          <a:blip r:embed="rId3"/>
          <a:srcRect/>
          <a:stretch>
            <a:fillRect/>
          </a:stretch>
        </p:blipFill>
        <p:spPr>
          <a:xfrm>
            <a:off x="8128000" y="2108200"/>
            <a:ext cx="2946400" cy="2946400"/>
          </a:xfrm>
          <a:prstGeom prst="rect">
            <a:avLst/>
          </a:prstGeom>
        </p:spPr>
      </p:pic>
    </p:spTree>
    <p:extLst>
      <p:ext uri="{BB962C8B-B14F-4D97-AF65-F5344CB8AC3E}">
        <p14:creationId xmlns:p14="http://schemas.microsoft.com/office/powerpoint/2010/main" val="972579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53EC2-9593-4F36-9ACA-A162DDC1FB93}"/>
              </a:ext>
            </a:extLst>
          </p:cNvPr>
          <p:cNvSpPr>
            <a:spLocks noGrp="1"/>
          </p:cNvSpPr>
          <p:nvPr>
            <p:ph type="title"/>
          </p:nvPr>
        </p:nvSpPr>
        <p:spPr>
          <a:xfrm>
            <a:off x="2133600" y="177800"/>
            <a:ext cx="9107424" cy="1143000"/>
          </a:xfrm>
        </p:spPr>
        <p:txBody>
          <a:bodyPr>
            <a:normAutofit/>
          </a:bodyPr>
          <a:lstStyle/>
          <a:p>
            <a:r>
              <a:rPr lang="en-US" sz="4800"/>
              <a:t>Example of bias</a:t>
            </a:r>
          </a:p>
        </p:txBody>
      </p:sp>
      <p:sp>
        <p:nvSpPr>
          <p:cNvPr id="3" name="Content Placeholder 2">
            <a:extLst>
              <a:ext uri="{FF2B5EF4-FFF2-40B4-BE49-F238E27FC236}">
                <a16:creationId xmlns:a16="http://schemas.microsoft.com/office/drawing/2014/main" xmlns="" id="{7A434433-368A-48EC-BDA1-0CCC62378699}"/>
              </a:ext>
            </a:extLst>
          </p:cNvPr>
          <p:cNvSpPr>
            <a:spLocks noGrp="1"/>
          </p:cNvSpPr>
          <p:nvPr>
            <p:ph idx="1"/>
          </p:nvPr>
        </p:nvSpPr>
        <p:spPr>
          <a:xfrm>
            <a:off x="4978401" y="1900237"/>
            <a:ext cx="6275323" cy="4170363"/>
          </a:xfrm>
        </p:spPr>
        <p:txBody>
          <a:bodyPr>
            <a:normAutofit lnSpcReduction="10000"/>
          </a:bodyPr>
          <a:lstStyle/>
          <a:p>
            <a:pPr marL="0" indent="0">
              <a:buNone/>
            </a:pPr>
            <a:r>
              <a:rPr lang="en-US"/>
              <a:t>Investigator assigned to investigate a formal complaint of sexual assault has repeatedly told colleagues that the investigator believes most complainants just “regret that they got drunk.”  He tells a co-investigator:  </a:t>
            </a:r>
            <a:br>
              <a:rPr lang="en-US"/>
            </a:br>
            <a:r>
              <a:rPr lang="en-US"/>
              <a:t>“I just don’t think it’s ever fair to hold anyone responsible when both parties are drinking.”</a:t>
            </a:r>
          </a:p>
        </p:txBody>
      </p:sp>
      <p:pic>
        <p:nvPicPr>
          <p:cNvPr id="4" name="Graphic 3" descr="Playbook">
            <a:extLst>
              <a:ext uri="{FF2B5EF4-FFF2-40B4-BE49-F238E27FC236}">
                <a16:creationId xmlns:a16="http://schemas.microsoft.com/office/drawing/2014/main" xmlns="" id="{E4B78FB4-DD2A-4CD9-938C-EA448C5EF397}"/>
              </a:ext>
            </a:extLst>
          </p:cNvPr>
          <p:cNvPicPr>
            <a:picLocks noChangeAspect="1"/>
          </p:cNvPicPr>
          <p:nvPr/>
        </p:nvPicPr>
        <p:blipFill>
          <a:blip r:embed="rId3"/>
          <a:srcRect/>
          <a:stretch>
            <a:fillRect/>
          </a:stretch>
        </p:blipFill>
        <p:spPr>
          <a:xfrm>
            <a:off x="1625600" y="2108200"/>
            <a:ext cx="2946400" cy="2946400"/>
          </a:xfrm>
          <a:prstGeom prst="rect">
            <a:avLst/>
          </a:prstGeom>
        </p:spPr>
      </p:pic>
    </p:spTree>
    <p:extLst>
      <p:ext uri="{BB962C8B-B14F-4D97-AF65-F5344CB8AC3E}">
        <p14:creationId xmlns:p14="http://schemas.microsoft.com/office/powerpoint/2010/main" val="28374287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B PPT Template_ Widescreen">
  <a:themeElements>
    <a:clrScheme name="HB Theme">
      <a:dk1>
        <a:srgbClr val="000000"/>
      </a:dk1>
      <a:lt1>
        <a:srgbClr val="FFFFFF"/>
      </a:lt1>
      <a:dk2>
        <a:srgbClr val="0420AC"/>
      </a:dk2>
      <a:lt2>
        <a:srgbClr val="EAEAEA"/>
      </a:lt2>
      <a:accent1>
        <a:srgbClr val="0033A0"/>
      </a:accent1>
      <a:accent2>
        <a:srgbClr val="00A9E0"/>
      </a:accent2>
      <a:accent3>
        <a:srgbClr val="7C878E"/>
      </a:accent3>
      <a:accent4>
        <a:srgbClr val="C23B33"/>
      </a:accent4>
      <a:accent5>
        <a:srgbClr val="FDD21F"/>
      </a:accent5>
      <a:accent6>
        <a:srgbClr val="D9D9D6"/>
      </a:accent6>
      <a:hlink>
        <a:srgbClr val="163DFA"/>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B621A55DD116489B7C390E20CF70B9" ma:contentTypeVersion="13" ma:contentTypeDescription="Create a new document." ma:contentTypeScope="" ma:versionID="0d8130f46aea9b3c37513f3dd0a9fd4f">
  <xsd:schema xmlns:xsd="http://www.w3.org/2001/XMLSchema" xmlns:xs="http://www.w3.org/2001/XMLSchema" xmlns:p="http://schemas.microsoft.com/office/2006/metadata/properties" xmlns:ns3="47b4f239-cd8b-4fd7-92df-63f8c4c738cb" xmlns:ns4="5f2ac41a-e06c-4359-b74b-38839c3d39cf" targetNamespace="http://schemas.microsoft.com/office/2006/metadata/properties" ma:root="true" ma:fieldsID="0324bde95b29d5474cac041961b587ca" ns3:_="" ns4:_="">
    <xsd:import namespace="47b4f239-cd8b-4fd7-92df-63f8c4c738cb"/>
    <xsd:import namespace="5f2ac41a-e06c-4359-b74b-38839c3d3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4f239-cd8b-4fd7-92df-63f8c4c73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2ac41a-e06c-4359-b74b-38839c3d39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F397F-75B7-4960-A7A1-BE8989DB0096}">
  <ds:schemaRefs>
    <ds:schemaRef ds:uri="http://schemas.microsoft.com/sharepoint/v3/contenttype/forms"/>
  </ds:schemaRefs>
</ds:datastoreItem>
</file>

<file path=customXml/itemProps2.xml><?xml version="1.0" encoding="utf-8"?>
<ds:datastoreItem xmlns:ds="http://schemas.openxmlformats.org/officeDocument/2006/customXml" ds:itemID="{BC432F9A-3F40-471E-8B36-B1AF1224A145}">
  <ds:schemaRefs>
    <ds:schemaRef ds:uri="http://purl.org/dc/elements/1.1/"/>
    <ds:schemaRef ds:uri="http://schemas.openxmlformats.org/package/2006/metadata/core-properties"/>
    <ds:schemaRef ds:uri="http://purl.org/dc/dcmitype/"/>
    <ds:schemaRef ds:uri="http://www.w3.org/XML/1998/namespace"/>
    <ds:schemaRef ds:uri="http://purl.org/dc/terms/"/>
    <ds:schemaRef ds:uri="47b4f239-cd8b-4fd7-92df-63f8c4c738cb"/>
    <ds:schemaRef ds:uri="http://schemas.microsoft.com/office/2006/documentManagement/types"/>
    <ds:schemaRef ds:uri="http://schemas.microsoft.com/office/infopath/2007/PartnerControls"/>
    <ds:schemaRef ds:uri="5f2ac41a-e06c-4359-b74b-38839c3d39cf"/>
    <ds:schemaRef ds:uri="http://schemas.microsoft.com/office/2006/metadata/properties"/>
  </ds:schemaRefs>
</ds:datastoreItem>
</file>

<file path=customXml/itemProps3.xml><?xml version="1.0" encoding="utf-8"?>
<ds:datastoreItem xmlns:ds="http://schemas.openxmlformats.org/officeDocument/2006/customXml" ds:itemID="{932B0761-E333-46E9-B016-91724D77B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4f239-cd8b-4fd7-92df-63f8c4c738cb"/>
    <ds:schemaRef ds:uri="5f2ac41a-e06c-4359-b74b-38839c3d3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TotalTime>
  <Words>2526</Words>
  <Application>Microsoft Macintosh PowerPoint</Application>
  <PresentationFormat>Custom</PresentationFormat>
  <Paragraphs>179</Paragraphs>
  <Slides>41</Slides>
  <Notes>22</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HB PPT Template_ Widescreen</vt:lpstr>
      <vt:lpstr>HB Widescreen-must set page-16x9</vt:lpstr>
      <vt:lpstr>1_HB Widescreen-must set page-16x9</vt:lpstr>
      <vt:lpstr>Institutional Response to  Sexual Harassment</vt:lpstr>
      <vt:lpstr>What general principles govern the grievance process?</vt:lpstr>
      <vt:lpstr>Examples of impermissible stereotypes</vt:lpstr>
      <vt:lpstr>Here Comes the Investigator</vt:lpstr>
      <vt:lpstr>What is a conflict of interest?</vt:lpstr>
      <vt:lpstr>Example of conflict of interest</vt:lpstr>
      <vt:lpstr>Example of conflict of interest</vt:lpstr>
      <vt:lpstr>Example of bias</vt:lpstr>
      <vt:lpstr>Example of bias</vt:lpstr>
      <vt:lpstr>Who is responsible for identifying conflicts of interest and bias?</vt:lpstr>
      <vt:lpstr>Investigations</vt:lpstr>
      <vt:lpstr>Perspective</vt:lpstr>
      <vt:lpstr>If The Formal Complaint Is Not Dismissed . . .</vt:lpstr>
      <vt:lpstr>Regs Rule 1 of Investigations</vt:lpstr>
      <vt:lpstr>Regs Rule 1 Practical</vt:lpstr>
      <vt:lpstr>Common Sources of Physical Evidence</vt:lpstr>
      <vt:lpstr>PowerPoint Presentation</vt:lpstr>
      <vt:lpstr>Back to Hypo</vt:lpstr>
      <vt:lpstr>Step 1: Misconduct Rubric</vt:lpstr>
      <vt:lpstr>Text Messages Exercise</vt:lpstr>
      <vt:lpstr>Some Thoughts on Text Messages</vt:lpstr>
      <vt:lpstr>PowerPoint Presentation</vt:lpstr>
      <vt:lpstr>Regs Rule 2 of Investigations</vt:lpstr>
      <vt:lpstr>Regs Rule 3 of Investigations</vt:lpstr>
      <vt:lpstr>PowerPoint Presentation</vt:lpstr>
      <vt:lpstr>Regs Rule 4 of Investigations</vt:lpstr>
      <vt:lpstr>Regs Rule 5 of Investigations</vt:lpstr>
      <vt:lpstr>PowerPoint Presentation</vt:lpstr>
      <vt:lpstr>Regs Rule 6 of Investigations</vt:lpstr>
      <vt:lpstr>Regs Rule 7of Investigations</vt:lpstr>
      <vt:lpstr>Regs Rule 8 of Investigations</vt:lpstr>
      <vt:lpstr>Memorializing Witness Statements</vt:lpstr>
      <vt:lpstr>Regs Rule 9 of Investigations</vt:lpstr>
      <vt:lpstr>PowerPoint Presentation</vt:lpstr>
      <vt:lpstr>Rewind: Dismissal</vt:lpstr>
      <vt:lpstr>Hypothetical</vt:lpstr>
      <vt:lpstr>Retaliation</vt:lpstr>
      <vt:lpstr>What are some general principles about interviewing?</vt:lpstr>
      <vt:lpstr>How do you structure an interview?</vt:lpstr>
      <vt:lpstr>Boundaries with Advisors  (Especially Attorneys)</vt:lpstr>
      <vt:lpstr>Super Important Aspect of Interviews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Response to  Sexual Harassment</dc:title>
  <dc:creator>Welch, Catherine E</dc:creator>
  <cp:lastModifiedBy>Kozmo  Kremar</cp:lastModifiedBy>
  <cp:revision>2</cp:revision>
  <cp:lastPrinted>2020-09-03T13:34:40Z</cp:lastPrinted>
  <dcterms:created xsi:type="dcterms:W3CDTF">2020-09-03T13:34:40Z</dcterms:created>
  <dcterms:modified xsi:type="dcterms:W3CDTF">2020-09-14T12:47:36Z</dcterms:modified>
</cp:coreProperties>
</file>