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 id="2147483699" r:id="rId5"/>
  </p:sldMasterIdLst>
  <p:notesMasterIdLst>
    <p:notesMasterId r:id="rId29"/>
  </p:notesMasterIdLst>
  <p:handoutMasterIdLst>
    <p:handoutMasterId r:id="rId30"/>
  </p:handoutMasterIdLst>
  <p:sldIdLst>
    <p:sldId id="433" r:id="rId6"/>
    <p:sldId id="1929" r:id="rId7"/>
    <p:sldId id="1930" r:id="rId8"/>
    <p:sldId id="1416" r:id="rId9"/>
    <p:sldId id="1412" r:id="rId10"/>
    <p:sldId id="1931" r:id="rId11"/>
    <p:sldId id="1932" r:id="rId12"/>
    <p:sldId id="1933" r:id="rId13"/>
    <p:sldId id="1934" r:id="rId14"/>
    <p:sldId id="1596" r:id="rId15"/>
    <p:sldId id="1910" r:id="rId16"/>
    <p:sldId id="1935" r:id="rId17"/>
    <p:sldId id="1654" r:id="rId18"/>
    <p:sldId id="1766" r:id="rId19"/>
    <p:sldId id="1775" r:id="rId20"/>
    <p:sldId id="1767" r:id="rId21"/>
    <p:sldId id="1911" r:id="rId22"/>
    <p:sldId id="1936" r:id="rId23"/>
    <p:sldId id="1937" r:id="rId24"/>
    <p:sldId id="1938" r:id="rId25"/>
    <p:sldId id="1939" r:id="rId26"/>
    <p:sldId id="1940" r:id="rId27"/>
    <p:sldId id="1941" r:id="rId28"/>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63" userDrawn="1">
          <p15:clr>
            <a:srgbClr val="A4A3A4"/>
          </p15:clr>
        </p15:guide>
        <p15:guide id="2" pos="2097" userDrawn="1">
          <p15:clr>
            <a:srgbClr val="A4A3A4"/>
          </p15:clr>
        </p15:guide>
        <p15:guide id="3" orient="horz" pos="2957" userDrawn="1">
          <p15:clr>
            <a:srgbClr val="A4A3A4"/>
          </p15:clr>
        </p15:guide>
        <p15:guide id="4"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CD7"/>
    <a:srgbClr val="F2B25C"/>
    <a:srgbClr val="1F28D7"/>
    <a:srgbClr val="437C26"/>
    <a:srgbClr val="575FF7"/>
    <a:srgbClr val="2244C0"/>
    <a:srgbClr val="C93C35"/>
    <a:srgbClr val="D9A59B"/>
    <a:srgbClr val="5649F9"/>
    <a:srgbClr val="751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9EA402-090F-40BB-8207-BD5632CDB332}" v="5" dt="2020-09-03T18:33:24.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9293" autoAdjust="0"/>
  </p:normalViewPr>
  <p:slideViewPr>
    <p:cSldViewPr showGuides="1">
      <p:cViewPr varScale="1">
        <p:scale>
          <a:sx n="75" d="100"/>
          <a:sy n="75" d="100"/>
        </p:scale>
        <p:origin x="-1552" y="-104"/>
      </p:cViewPr>
      <p:guideLst>
        <p:guide orient="horz" pos="1620"/>
        <p:guide pos="2880"/>
      </p:guideLst>
    </p:cSldViewPr>
  </p:slideViewPr>
  <p:outlineViewPr>
    <p:cViewPr>
      <p:scale>
        <a:sx n="33" d="100"/>
        <a:sy n="33" d="100"/>
      </p:scale>
      <p:origin x="0" y="7757"/>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47" d="100"/>
          <a:sy n="47" d="100"/>
        </p:scale>
        <p:origin x="2304" y="53"/>
      </p:cViewPr>
      <p:guideLst>
        <p:guide orient="horz" pos="2863"/>
        <p:guide orient="horz" pos="2957"/>
        <p:guide pos="2097"/>
        <p:guide pos="2237"/>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notesMaster" Target="notesMasters/notesMaster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neider, Scott" userId="9a438493-1cc9-41e6-9f4b-4af845ed0b53" providerId="ADAL" clId="{269EA402-090F-40BB-8207-BD5632CDB332}"/>
    <pc:docChg chg="modSld">
      <pc:chgData name="Schneider, Scott" userId="9a438493-1cc9-41e6-9f4b-4af845ed0b53" providerId="ADAL" clId="{269EA402-090F-40BB-8207-BD5632CDB332}" dt="2020-09-03T18:33:24.415" v="4" actId="20577"/>
      <pc:docMkLst>
        <pc:docMk/>
      </pc:docMkLst>
      <pc:sldChg chg="modSp">
        <pc:chgData name="Schneider, Scott" userId="9a438493-1cc9-41e6-9f4b-4af845ed0b53" providerId="ADAL" clId="{269EA402-090F-40BB-8207-BD5632CDB332}" dt="2020-09-03T18:33:24.415" v="4" actId="20577"/>
        <pc:sldMkLst>
          <pc:docMk/>
          <pc:sldMk cId="2713409041" sldId="1929"/>
        </pc:sldMkLst>
        <pc:spChg chg="mod">
          <ac:chgData name="Schneider, Scott" userId="9a438493-1cc9-41e6-9f4b-4af845ed0b53" providerId="ADAL" clId="{269EA402-090F-40BB-8207-BD5632CDB332}" dt="2020-09-03T18:33:24.415" v="4" actId="20577"/>
          <ac:spMkLst>
            <pc:docMk/>
            <pc:sldMk cId="2713409041" sldId="1929"/>
            <ac:spMk id="13" creationId="{9E074559-186C-4456-8F19-400197091B3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62134-C91D-4B09-BA51-C77052AB68CC}" type="doc">
      <dgm:prSet loTypeId="urn:microsoft.com/office/officeart/2005/8/layout/chevron1" loCatId="process" qsTypeId="urn:microsoft.com/office/officeart/2005/8/quickstyle/simple1" qsCatId="simple" csTypeId="urn:microsoft.com/office/officeart/2005/8/colors/accent1_3" csCatId="accent1" phldr="1"/>
      <dgm:spPr/>
      <dgm:t>
        <a:bodyPr/>
        <a:lstStyle/>
        <a:p>
          <a:endParaRPr/>
        </a:p>
      </dgm:t>
    </dgm:pt>
    <dgm:pt modelId="{0A8D1484-563A-46E7-B4CC-F472AA8AAB94}" type="parTrans" cxnId="{6528FC9B-681E-4C84-9447-A7698CC86B66}">
      <dgm:prSet/>
      <dgm:spPr/>
      <dgm:t>
        <a:bodyPr/>
        <a:lstStyle/>
        <a:p>
          <a:endParaRPr lang="en-US"/>
        </a:p>
      </dgm:t>
    </dgm:pt>
    <dgm:pt modelId="{D68445B9-E197-486C-A703-9DA70135194F}">
      <dgm:prSet phldrT="[Text]" custT="1"/>
      <dgm:spPr>
        <a:solidFill>
          <a:srgbClr val="0033A0"/>
        </a:solidFill>
      </dgm:spPr>
      <dgm:t>
        <a:bodyPr/>
        <a:lstStyle/>
        <a:p>
          <a:endParaRPr lang="en-US" sz="4800"/>
        </a:p>
      </dgm:t>
    </dgm:pt>
    <dgm:pt modelId="{EB3563C5-6714-45BB-9694-2225E279A2DD}" type="sibTrans" cxnId="{6528FC9B-681E-4C84-9447-A7698CC86B66}">
      <dgm:prSet/>
      <dgm:spPr/>
      <dgm:t>
        <a:bodyPr/>
        <a:lstStyle/>
        <a:p>
          <a:endParaRPr lang="en-US"/>
        </a:p>
      </dgm:t>
    </dgm:pt>
    <dgm:pt modelId="{00289C13-C6A8-4492-A029-4C85AC78845A}" type="parTrans" cxnId="{429DBCB3-E922-4598-9ECA-3548DEA6D01F}">
      <dgm:prSet/>
      <dgm:spPr/>
      <dgm:t>
        <a:bodyPr/>
        <a:lstStyle/>
        <a:p>
          <a:endParaRPr lang="en-US"/>
        </a:p>
      </dgm:t>
    </dgm:pt>
    <dgm:pt modelId="{5467DD4D-D9D1-4316-8B58-64E491D0D3EE}">
      <dgm:prSet phldrT="[Text]" custT="1"/>
      <dgm:spPr>
        <a:solidFill>
          <a:srgbClr val="0072CE"/>
        </a:solidFill>
      </dgm:spPr>
      <dgm:t>
        <a:bodyPr/>
        <a:lstStyle/>
        <a:p>
          <a:endParaRPr lang="en-US" sz="4800"/>
        </a:p>
      </dgm:t>
    </dgm:pt>
    <dgm:pt modelId="{31B52455-B6BE-484C-8C44-536EB1B79116}" type="sibTrans" cxnId="{429DBCB3-E922-4598-9ECA-3548DEA6D01F}">
      <dgm:prSet/>
      <dgm:spPr/>
      <dgm:t>
        <a:bodyPr/>
        <a:lstStyle/>
        <a:p>
          <a:endParaRPr lang="en-US"/>
        </a:p>
      </dgm:t>
    </dgm:pt>
    <dgm:pt modelId="{FF921AE6-44FC-401A-8EEA-364E9849745F}" type="parTrans" cxnId="{715DB389-A3B7-4964-81A9-1ACC671209EB}">
      <dgm:prSet/>
      <dgm:spPr/>
      <dgm:t>
        <a:bodyPr/>
        <a:lstStyle/>
        <a:p>
          <a:endParaRPr lang="en-US"/>
        </a:p>
      </dgm:t>
    </dgm:pt>
    <dgm:pt modelId="{8BAF6D48-92CE-4EB3-BDFC-4863F9264181}">
      <dgm:prSet phldrT="[Text]" custT="1"/>
      <dgm:spPr>
        <a:solidFill>
          <a:srgbClr val="00A9E0"/>
        </a:solidFill>
      </dgm:spPr>
      <dgm:t>
        <a:bodyPr/>
        <a:lstStyle/>
        <a:p>
          <a:endParaRPr lang="en-US" sz="4800"/>
        </a:p>
      </dgm:t>
    </dgm:pt>
    <dgm:pt modelId="{D23C9F20-37D5-4FF7-A81C-E71F47AD3121}" type="sibTrans" cxnId="{715DB389-A3B7-4964-81A9-1ACC671209EB}">
      <dgm:prSet/>
      <dgm:spPr/>
      <dgm:t>
        <a:bodyPr/>
        <a:lstStyle/>
        <a:p>
          <a:endParaRPr lang="en-US"/>
        </a:p>
      </dgm:t>
    </dgm:pt>
    <dgm:pt modelId="{C1CDF519-1A8C-440C-A9D7-7AF961343D93}" type="pres">
      <dgm:prSet presAssocID="{51562134-C91D-4B09-BA51-C77052AB68CC}" presName="Name0" presStyleCnt="0">
        <dgm:presLayoutVars>
          <dgm:dir/>
          <dgm:animLvl val="lvl"/>
          <dgm:resizeHandles val="exact"/>
        </dgm:presLayoutVars>
      </dgm:prSet>
      <dgm:spPr/>
      <dgm:t>
        <a:bodyPr/>
        <a:lstStyle/>
        <a:p>
          <a:endParaRPr/>
        </a:p>
      </dgm:t>
    </dgm:pt>
    <dgm:pt modelId="{BC16DB80-7BD3-47D2-9FDD-D974CA223185}" type="pres">
      <dgm:prSet presAssocID="{D68445B9-E197-486C-A703-9DA70135194F}" presName="parTxOnly" presStyleLbl="node1" presStyleIdx="0" presStyleCnt="3">
        <dgm:presLayoutVars>
          <dgm:chMax val="0"/>
          <dgm:chPref val="0"/>
          <dgm:bulletEnabled val="1"/>
        </dgm:presLayoutVars>
      </dgm:prSet>
      <dgm:spPr/>
      <dgm:t>
        <a:bodyPr/>
        <a:lstStyle/>
        <a:p>
          <a:endParaRPr/>
        </a:p>
      </dgm:t>
    </dgm:pt>
    <dgm:pt modelId="{DCED71A1-31B6-4F71-BD93-95F46F34FFAF}" type="pres">
      <dgm:prSet presAssocID="{EB3563C5-6714-45BB-9694-2225E279A2DD}" presName="parTxOnlySpace" presStyleCnt="0"/>
      <dgm:spPr/>
      <dgm:t>
        <a:bodyPr/>
        <a:lstStyle/>
        <a:p>
          <a:endParaRPr/>
        </a:p>
      </dgm:t>
    </dgm:pt>
    <dgm:pt modelId="{C95E4666-8A26-4647-BB2F-E5F564660691}" type="pres">
      <dgm:prSet presAssocID="{5467DD4D-D9D1-4316-8B58-64E491D0D3EE}" presName="parTxOnly" presStyleLbl="node1" presStyleIdx="1" presStyleCnt="3">
        <dgm:presLayoutVars>
          <dgm:chMax val="0"/>
          <dgm:chPref val="0"/>
          <dgm:bulletEnabled val="1"/>
        </dgm:presLayoutVars>
      </dgm:prSet>
      <dgm:spPr/>
      <dgm:t>
        <a:bodyPr/>
        <a:lstStyle/>
        <a:p>
          <a:endParaRPr/>
        </a:p>
      </dgm:t>
    </dgm:pt>
    <dgm:pt modelId="{BCE56A31-E22A-434B-B90C-2D078EE8626B}" type="pres">
      <dgm:prSet presAssocID="{31B52455-B6BE-484C-8C44-536EB1B79116}" presName="parTxOnlySpace" presStyleCnt="0"/>
      <dgm:spPr/>
      <dgm:t>
        <a:bodyPr/>
        <a:lstStyle/>
        <a:p>
          <a:endParaRPr/>
        </a:p>
      </dgm:t>
    </dgm:pt>
    <dgm:pt modelId="{62B853FE-0022-46B2-8B0C-44B44859D940}" type="pres">
      <dgm:prSet presAssocID="{8BAF6D48-92CE-4EB3-BDFC-4863F9264181}" presName="parTxOnly" presStyleLbl="node1" presStyleIdx="2" presStyleCnt="3">
        <dgm:presLayoutVars>
          <dgm:chMax val="0"/>
          <dgm:chPref val="0"/>
          <dgm:bulletEnabled val="1"/>
        </dgm:presLayoutVars>
      </dgm:prSet>
      <dgm:spPr/>
      <dgm:t>
        <a:bodyPr/>
        <a:lstStyle/>
        <a:p>
          <a:endParaRPr/>
        </a:p>
      </dgm:t>
    </dgm:pt>
  </dgm:ptLst>
  <dgm:cxnLst>
    <dgm:cxn modelId="{6528FC9B-681E-4C84-9447-A7698CC86B66}" srcId="{51562134-C91D-4B09-BA51-C77052AB68CC}" destId="{D68445B9-E197-486C-A703-9DA70135194F}" srcOrd="0" destOrd="0" parTransId="{0A8D1484-563A-46E7-B4CC-F472AA8AAB94}" sibTransId="{EB3563C5-6714-45BB-9694-2225E279A2DD}"/>
    <dgm:cxn modelId="{2BF25394-4C2F-4EA7-B1D1-3D59A5B8395F}" type="presOf" srcId="{51562134-C91D-4B09-BA51-C77052AB68CC}" destId="{C1CDF519-1A8C-440C-A9D7-7AF961343D93}" srcOrd="0" destOrd="0" presId="urn:microsoft.com/office/officeart/2005/8/layout/chevron1"/>
    <dgm:cxn modelId="{CE1543E2-8BDE-4D34-BECA-46A376E3307C}" type="presOf" srcId="{8BAF6D48-92CE-4EB3-BDFC-4863F9264181}" destId="{62B853FE-0022-46B2-8B0C-44B44859D940}" srcOrd="0" destOrd="0" presId="urn:microsoft.com/office/officeart/2005/8/layout/chevron1"/>
    <dgm:cxn modelId="{03AA851A-FE2D-4BFC-B2A5-117EB504CF2A}" type="presOf" srcId="{5467DD4D-D9D1-4316-8B58-64E491D0D3EE}" destId="{C95E4666-8A26-4647-BB2F-E5F564660691}" srcOrd="0" destOrd="0" presId="urn:microsoft.com/office/officeart/2005/8/layout/chevron1"/>
    <dgm:cxn modelId="{429DBCB3-E922-4598-9ECA-3548DEA6D01F}" srcId="{51562134-C91D-4B09-BA51-C77052AB68CC}" destId="{5467DD4D-D9D1-4316-8B58-64E491D0D3EE}" srcOrd="1" destOrd="0" parTransId="{00289C13-C6A8-4492-A029-4C85AC78845A}" sibTransId="{31B52455-B6BE-484C-8C44-536EB1B79116}"/>
    <dgm:cxn modelId="{579E1871-5E1A-427C-9192-04767A83AD67}" type="presOf" srcId="{D68445B9-E197-486C-A703-9DA70135194F}" destId="{BC16DB80-7BD3-47D2-9FDD-D974CA223185}" srcOrd="0" destOrd="0" presId="urn:microsoft.com/office/officeart/2005/8/layout/chevron1"/>
    <dgm:cxn modelId="{715DB389-A3B7-4964-81A9-1ACC671209EB}" srcId="{51562134-C91D-4B09-BA51-C77052AB68CC}" destId="{8BAF6D48-92CE-4EB3-BDFC-4863F9264181}" srcOrd="2" destOrd="0" parTransId="{FF921AE6-44FC-401A-8EEA-364E9849745F}" sibTransId="{D23C9F20-37D5-4FF7-A81C-E71F47AD3121}"/>
    <dgm:cxn modelId="{7E093FAE-A654-4F34-B09E-4DFB1FD5DB92}" type="presParOf" srcId="{C1CDF519-1A8C-440C-A9D7-7AF961343D93}" destId="{BC16DB80-7BD3-47D2-9FDD-D974CA223185}" srcOrd="0" destOrd="0" presId="urn:microsoft.com/office/officeart/2005/8/layout/chevron1"/>
    <dgm:cxn modelId="{9B9E8DFF-A552-44A4-B3EF-012677A56198}" type="presParOf" srcId="{C1CDF519-1A8C-440C-A9D7-7AF961343D93}" destId="{DCED71A1-31B6-4F71-BD93-95F46F34FFAF}" srcOrd="1" destOrd="0" presId="urn:microsoft.com/office/officeart/2005/8/layout/chevron1"/>
    <dgm:cxn modelId="{B70EA582-6A37-4A4F-ACF8-CCC285287D9A}" type="presParOf" srcId="{C1CDF519-1A8C-440C-A9D7-7AF961343D93}" destId="{C95E4666-8A26-4647-BB2F-E5F564660691}" srcOrd="2" destOrd="0" presId="urn:microsoft.com/office/officeart/2005/8/layout/chevron1"/>
    <dgm:cxn modelId="{1BF62199-1C98-4AA6-93D1-C1CF92082D25}" type="presParOf" srcId="{C1CDF519-1A8C-440C-A9D7-7AF961343D93}" destId="{BCE56A31-E22A-434B-B90C-2D078EE8626B}" srcOrd="3" destOrd="0" presId="urn:microsoft.com/office/officeart/2005/8/layout/chevron1"/>
    <dgm:cxn modelId="{0EF26EEA-8AD5-405C-8CF7-3F0934E654D8}" type="presParOf" srcId="{C1CDF519-1A8C-440C-A9D7-7AF961343D93}" destId="{62B853FE-0022-46B2-8B0C-44B44859D940}"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1965A-04ED-467A-86BF-D2979A16F4A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a:p>
      </dgm:t>
    </dgm:pt>
    <dgm:pt modelId="{8B6F2CA0-48D9-4DF6-BB3B-9F45A232F487}" type="parTrans" cxnId="{7C73A129-DBD1-4F3B-8137-C89A182B57C8}">
      <dgm:prSet/>
      <dgm:spPr/>
      <dgm:t>
        <a:bodyPr/>
        <a:lstStyle/>
        <a:p>
          <a:endParaRPr lang="en-US"/>
        </a:p>
      </dgm:t>
    </dgm:pt>
    <dgm:pt modelId="{BFF52BCE-25E3-4CA4-BDEE-FACC666CFBFE}">
      <dgm:prSet phldrT="[Text]" custT="1"/>
      <dgm:spPr>
        <a:solidFill>
          <a:srgbClr val="153A9F"/>
        </a:solidFill>
      </dgm:spPr>
      <dgm:t>
        <a:bodyPr/>
        <a:lstStyle/>
        <a:p>
          <a:pP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1F9731CC-B7F6-41D5-872E-0453F7791709}" type="sibTrans" cxnId="{7C73A129-DBD1-4F3B-8137-C89A182B57C8}">
      <dgm:prSet/>
      <dgm:spPr/>
      <dgm:t>
        <a:bodyPr/>
        <a:lstStyle/>
        <a:p>
          <a:endParaRPr lang="en-US"/>
        </a:p>
      </dgm:t>
    </dgm:pt>
    <dgm:pt modelId="{B80CECD6-8DEE-4AA3-8020-6A3AC794766E}" type="parTrans" cxnId="{4605236A-8581-416C-89DB-0576EF18F012}">
      <dgm:prSet/>
      <dgm:spPr/>
      <dgm:t>
        <a:bodyPr/>
        <a:lstStyle/>
        <a:p>
          <a:endParaRPr lang="en-US"/>
        </a:p>
      </dgm:t>
    </dgm:pt>
    <dgm:pt modelId="{B07359A6-BAC1-4A61-AD51-A5C343712147}">
      <dgm:prSet phldrT="[Text]" custT="1"/>
      <dgm:spPr>
        <a:solidFill>
          <a:srgbClr val="00A9E0">
            <a:alpha val="92000"/>
          </a:srgbClr>
        </a:solidFill>
      </dgm:spPr>
      <dgm:t>
        <a:bodyPr/>
        <a:lstStyle/>
        <a:p>
          <a:pP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1642023B-3A9C-4D45-ABCB-9A7C6DA8A25D}" type="sibTrans" cxnId="{4605236A-8581-416C-89DB-0576EF18F012}">
      <dgm:prSet/>
      <dgm:spPr/>
      <dgm:t>
        <a:bodyPr/>
        <a:lstStyle/>
        <a:p>
          <a:endParaRPr lang="en-US"/>
        </a:p>
      </dgm:t>
    </dgm:pt>
    <dgm:pt modelId="{A8448ACE-CC38-4704-9110-4D00006839F0}" type="parTrans" cxnId="{AB45AAA2-E9CD-45C8-981B-C7050DB936A7}">
      <dgm:prSet/>
      <dgm:spPr/>
      <dgm:t>
        <a:bodyPr/>
        <a:lstStyle/>
        <a:p>
          <a:endParaRPr lang="en-US"/>
        </a:p>
      </dgm:t>
    </dgm:pt>
    <dgm:pt modelId="{273D7080-5B3B-43DC-9A54-DB8B64192441}">
      <dgm:prSet phldrT="[Text]" custT="1"/>
      <dgm:spPr>
        <a:solidFill>
          <a:srgbClr val="0072CE">
            <a:alpha val="92000"/>
          </a:srgbClr>
        </a:solidFill>
      </dgm:spPr>
      <dgm:t>
        <a:bodyPr/>
        <a:lstStyle/>
        <a:p>
          <a:pPr algn="ctr">
            <a:lnSpc>
              <a:spcPct val="100000"/>
            </a:lnSpc>
          </a:pPr>
          <a:endParaRPr lang="en-US" sz="2400" b="1" i="0">
            <a:solidFill>
              <a:schemeClr val="bg1"/>
            </a:solidFill>
            <a:latin typeface="Calibri" panose="020F0502020204030204" pitchFamily="34" charset="0"/>
            <a:cs typeface="Calibri" panose="020F0502020204030204" pitchFamily="34" charset="0"/>
          </a:endParaRPr>
        </a:p>
      </dgm:t>
    </dgm:pt>
    <dgm:pt modelId="{0A1E2249-06A6-40DD-967F-4CC8772BF7CD}" type="sibTrans" cxnId="{AB45AAA2-E9CD-45C8-981B-C7050DB936A7}">
      <dgm:prSet/>
      <dgm:spPr/>
      <dgm:t>
        <a:bodyPr/>
        <a:lstStyle/>
        <a:p>
          <a:endParaRPr lang="en-US"/>
        </a:p>
      </dgm:t>
    </dgm:pt>
    <dgm:pt modelId="{E357890D-CCBE-40F0-AFE5-C6287C558ADA}" type="pres">
      <dgm:prSet presAssocID="{AFD1965A-04ED-467A-86BF-D2979A16F4A6}" presName="compositeShape" presStyleCnt="0">
        <dgm:presLayoutVars>
          <dgm:chMax val="7"/>
          <dgm:dir/>
          <dgm:resizeHandles val="exact"/>
        </dgm:presLayoutVars>
      </dgm:prSet>
      <dgm:spPr/>
      <dgm:t>
        <a:bodyPr/>
        <a:lstStyle/>
        <a:p>
          <a:endParaRPr/>
        </a:p>
      </dgm:t>
    </dgm:pt>
    <dgm:pt modelId="{D61E6CC2-7977-46EE-8DD5-10A1A7C44FC9}" type="pres">
      <dgm:prSet presAssocID="{BFF52BCE-25E3-4CA4-BDEE-FACC666CFBFE}" presName="circ1" presStyleLbl="vennNode1" presStyleIdx="0" presStyleCnt="3"/>
      <dgm:spPr/>
      <dgm:t>
        <a:bodyPr/>
        <a:lstStyle/>
        <a:p>
          <a:endParaRPr/>
        </a:p>
      </dgm:t>
    </dgm:pt>
    <dgm:pt modelId="{27B7E457-D31B-4591-8C07-70A2E29A9540}" type="pres">
      <dgm:prSet presAssocID="{BFF52BCE-25E3-4CA4-BDEE-FACC666CFBFE}" presName="circ1Tx" presStyleLbl="revTx" presStyleIdx="0" presStyleCnt="0">
        <dgm:presLayoutVars>
          <dgm:chMax val="0"/>
          <dgm:chPref val="0"/>
          <dgm:bulletEnabled val="1"/>
        </dgm:presLayoutVars>
      </dgm:prSet>
      <dgm:spPr/>
      <dgm:t>
        <a:bodyPr/>
        <a:lstStyle/>
        <a:p>
          <a:endParaRPr/>
        </a:p>
      </dgm:t>
    </dgm:pt>
    <dgm:pt modelId="{6649249C-E56A-4E71-B28C-E6F799D42A75}" type="pres">
      <dgm:prSet presAssocID="{B07359A6-BAC1-4A61-AD51-A5C343712147}" presName="circ2" presStyleLbl="vennNode1" presStyleIdx="1" presStyleCnt="3"/>
      <dgm:spPr/>
      <dgm:t>
        <a:bodyPr/>
        <a:lstStyle/>
        <a:p>
          <a:endParaRPr/>
        </a:p>
      </dgm:t>
    </dgm:pt>
    <dgm:pt modelId="{0FA36681-5BAE-45AF-A1B4-C5D950F7D0C5}" type="pres">
      <dgm:prSet presAssocID="{B07359A6-BAC1-4A61-AD51-A5C343712147}" presName="circ2Tx" presStyleLbl="revTx" presStyleIdx="0" presStyleCnt="0">
        <dgm:presLayoutVars>
          <dgm:chMax val="0"/>
          <dgm:chPref val="0"/>
          <dgm:bulletEnabled val="1"/>
        </dgm:presLayoutVars>
      </dgm:prSet>
      <dgm:spPr/>
      <dgm:t>
        <a:bodyPr/>
        <a:lstStyle/>
        <a:p>
          <a:endParaRPr/>
        </a:p>
      </dgm:t>
    </dgm:pt>
    <dgm:pt modelId="{D828BCE3-ABEB-4375-96F4-2957E30CA7AF}" type="pres">
      <dgm:prSet presAssocID="{273D7080-5B3B-43DC-9A54-DB8B64192441}" presName="circ3" presStyleLbl="vennNode1" presStyleIdx="2" presStyleCnt="3"/>
      <dgm:spPr/>
      <dgm:t>
        <a:bodyPr/>
        <a:lstStyle/>
        <a:p>
          <a:endParaRPr/>
        </a:p>
      </dgm:t>
    </dgm:pt>
    <dgm:pt modelId="{6CA7E3C7-063A-4B44-83FC-D27A3291B84D}" type="pres">
      <dgm:prSet presAssocID="{273D7080-5B3B-43DC-9A54-DB8B64192441}" presName="circ3Tx" presStyleLbl="revTx" presStyleIdx="0" presStyleCnt="0">
        <dgm:presLayoutVars>
          <dgm:chMax val="0"/>
          <dgm:chPref val="0"/>
          <dgm:bulletEnabled val="1"/>
        </dgm:presLayoutVars>
      </dgm:prSet>
      <dgm:spPr/>
      <dgm:t>
        <a:bodyPr/>
        <a:lstStyle/>
        <a:p>
          <a:endParaRPr/>
        </a:p>
      </dgm:t>
    </dgm:pt>
  </dgm:ptLst>
  <dgm:cxnLst>
    <dgm:cxn modelId="{4605236A-8581-416C-89DB-0576EF18F012}" srcId="{AFD1965A-04ED-467A-86BF-D2979A16F4A6}" destId="{B07359A6-BAC1-4A61-AD51-A5C343712147}" srcOrd="1" destOrd="0" parTransId="{B80CECD6-8DEE-4AA3-8020-6A3AC794766E}" sibTransId="{1642023B-3A9C-4D45-ABCB-9A7C6DA8A25D}"/>
    <dgm:cxn modelId="{7C73A129-DBD1-4F3B-8137-C89A182B57C8}" srcId="{AFD1965A-04ED-467A-86BF-D2979A16F4A6}" destId="{BFF52BCE-25E3-4CA4-BDEE-FACC666CFBFE}" srcOrd="0" destOrd="0" parTransId="{8B6F2CA0-48D9-4DF6-BB3B-9F45A232F487}" sibTransId="{1F9731CC-B7F6-41D5-872E-0453F7791709}"/>
    <dgm:cxn modelId="{E810876E-E09D-448B-A37B-B452321D3362}" type="presOf" srcId="{BFF52BCE-25E3-4CA4-BDEE-FACC666CFBFE}" destId="{27B7E457-D31B-4591-8C07-70A2E29A9540}" srcOrd="1" destOrd="0" presId="urn:microsoft.com/office/officeart/2005/8/layout/venn1"/>
    <dgm:cxn modelId="{FE14E3B1-6FF9-42D8-8CD2-1102ADBD485B}" type="presOf" srcId="{AFD1965A-04ED-467A-86BF-D2979A16F4A6}" destId="{E357890D-CCBE-40F0-AFE5-C6287C558ADA}" srcOrd="0" destOrd="0" presId="urn:microsoft.com/office/officeart/2005/8/layout/venn1"/>
    <dgm:cxn modelId="{B48FBF57-A1DE-49B0-9947-740CE04F12E7}" type="presOf" srcId="{273D7080-5B3B-43DC-9A54-DB8B64192441}" destId="{D828BCE3-ABEB-4375-96F4-2957E30CA7AF}" srcOrd="0" destOrd="0" presId="urn:microsoft.com/office/officeart/2005/8/layout/venn1"/>
    <dgm:cxn modelId="{F3169E06-86FF-4208-9154-3BD1811711D2}" type="presOf" srcId="{BFF52BCE-25E3-4CA4-BDEE-FACC666CFBFE}" destId="{D61E6CC2-7977-46EE-8DD5-10A1A7C44FC9}" srcOrd="0" destOrd="0" presId="urn:microsoft.com/office/officeart/2005/8/layout/venn1"/>
    <dgm:cxn modelId="{D38F722A-705A-4F87-9D1F-8033CFF3C941}" type="presOf" srcId="{B07359A6-BAC1-4A61-AD51-A5C343712147}" destId="{0FA36681-5BAE-45AF-A1B4-C5D950F7D0C5}" srcOrd="1" destOrd="0" presId="urn:microsoft.com/office/officeart/2005/8/layout/venn1"/>
    <dgm:cxn modelId="{AB45AAA2-E9CD-45C8-981B-C7050DB936A7}" srcId="{AFD1965A-04ED-467A-86BF-D2979A16F4A6}" destId="{273D7080-5B3B-43DC-9A54-DB8B64192441}" srcOrd="2" destOrd="0" parTransId="{A8448ACE-CC38-4704-9110-4D00006839F0}" sibTransId="{0A1E2249-06A6-40DD-967F-4CC8772BF7CD}"/>
    <dgm:cxn modelId="{297AF378-1E0F-4446-942A-E63D48D8A74C}" type="presOf" srcId="{273D7080-5B3B-43DC-9A54-DB8B64192441}" destId="{6CA7E3C7-063A-4B44-83FC-D27A3291B84D}" srcOrd="1" destOrd="0" presId="urn:microsoft.com/office/officeart/2005/8/layout/venn1"/>
    <dgm:cxn modelId="{E7863917-B86C-4642-BB9B-8FF8161116F4}" type="presOf" srcId="{B07359A6-BAC1-4A61-AD51-A5C343712147}" destId="{6649249C-E56A-4E71-B28C-E6F799D42A75}" srcOrd="0" destOrd="0" presId="urn:microsoft.com/office/officeart/2005/8/layout/venn1"/>
    <dgm:cxn modelId="{3499A05D-7D39-42CB-A3B6-76D964D0A846}" type="presParOf" srcId="{E357890D-CCBE-40F0-AFE5-C6287C558ADA}" destId="{D61E6CC2-7977-46EE-8DD5-10A1A7C44FC9}" srcOrd="0" destOrd="0" presId="urn:microsoft.com/office/officeart/2005/8/layout/venn1"/>
    <dgm:cxn modelId="{FBAC09BF-C9FC-4A24-AF9A-29FCFB3BB0A3}" type="presParOf" srcId="{E357890D-CCBE-40F0-AFE5-C6287C558ADA}" destId="{27B7E457-D31B-4591-8C07-70A2E29A9540}" srcOrd="1" destOrd="0" presId="urn:microsoft.com/office/officeart/2005/8/layout/venn1"/>
    <dgm:cxn modelId="{304B867F-3266-4AD2-95BF-E0574CA878D5}" type="presParOf" srcId="{E357890D-CCBE-40F0-AFE5-C6287C558ADA}" destId="{6649249C-E56A-4E71-B28C-E6F799D42A75}" srcOrd="2" destOrd="0" presId="urn:microsoft.com/office/officeart/2005/8/layout/venn1"/>
    <dgm:cxn modelId="{C4D3165C-153B-4285-AE87-A85C354E8E76}" type="presParOf" srcId="{E357890D-CCBE-40F0-AFE5-C6287C558ADA}" destId="{0FA36681-5BAE-45AF-A1B4-C5D950F7D0C5}" srcOrd="3" destOrd="0" presId="urn:microsoft.com/office/officeart/2005/8/layout/venn1"/>
    <dgm:cxn modelId="{3EFA5FE2-D3F4-4EC5-A0EC-78F72337FF18}" type="presParOf" srcId="{E357890D-CCBE-40F0-AFE5-C6287C558ADA}" destId="{D828BCE3-ABEB-4375-96F4-2957E30CA7AF}" srcOrd="4" destOrd="0" presId="urn:microsoft.com/office/officeart/2005/8/layout/venn1"/>
    <dgm:cxn modelId="{D576C096-4734-4234-9CD5-80367A826E95}" type="presParOf" srcId="{E357890D-CCBE-40F0-AFE5-C6287C558ADA}" destId="{6CA7E3C7-063A-4B44-83FC-D27A3291B84D}" srcOrd="5" destOrd="0" presId="urn:microsoft.com/office/officeart/2005/8/layout/ven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996062-A159-4D8F-B911-A975FD213E0F}"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196B1DAE-BC86-41B9-84DF-96F52EA1CE79}" type="parTrans" cxnId="{623797F1-2415-417D-96C7-46EEE6B2EB5F}">
      <dgm:prSet/>
      <dgm:spPr/>
      <dgm:t>
        <a:bodyPr/>
        <a:lstStyle/>
        <a:p>
          <a:endParaRPr lang="en-US"/>
        </a:p>
      </dgm:t>
    </dgm:pt>
    <dgm:pt modelId="{F96EBE39-3C2B-4972-882A-28E563BF3E8F}">
      <dgm:prSet/>
      <dgm:spPr/>
      <dgm:t>
        <a:bodyPr/>
        <a:lstStyle/>
        <a:p>
          <a:r>
            <a:rPr lang="en-US"/>
            <a:t>“promptly contact the complainant to discuss the availability of supportive measures” </a:t>
          </a:r>
        </a:p>
      </dgm:t>
    </dgm:pt>
    <dgm:pt modelId="{2798C9B9-A599-45FE-98D3-5A5D41C770BE}" type="sibTrans" cxnId="{623797F1-2415-417D-96C7-46EEE6B2EB5F}">
      <dgm:prSet/>
      <dgm:spPr/>
      <dgm:t>
        <a:bodyPr/>
        <a:lstStyle/>
        <a:p>
          <a:endParaRPr lang="en-US"/>
        </a:p>
      </dgm:t>
    </dgm:pt>
    <dgm:pt modelId="{BDFC06D3-5F81-4799-86FF-814980E85F7F}" type="parTrans" cxnId="{73BF5C30-AE83-4647-A860-23D76CDF5EFD}">
      <dgm:prSet/>
      <dgm:spPr/>
      <dgm:t>
        <a:bodyPr/>
        <a:lstStyle/>
        <a:p>
          <a:endParaRPr lang="en-US"/>
        </a:p>
      </dgm:t>
    </dgm:pt>
    <dgm:pt modelId="{A46E79D2-F034-4D51-A500-1DD86C242A6A}">
      <dgm:prSet/>
      <dgm:spPr/>
      <dgm:t>
        <a:bodyPr/>
        <a:lstStyle/>
        <a:p>
          <a:r>
            <a:rPr lang="en-US"/>
            <a:t>“consider the complainant’s wishes with respect to supportive measures” </a:t>
          </a:r>
        </a:p>
      </dgm:t>
    </dgm:pt>
    <dgm:pt modelId="{B82FCC81-CC63-49CC-92BA-A8CA7AC99D4E}" type="sibTrans" cxnId="{73BF5C30-AE83-4647-A860-23D76CDF5EFD}">
      <dgm:prSet/>
      <dgm:spPr/>
      <dgm:t>
        <a:bodyPr/>
        <a:lstStyle/>
        <a:p>
          <a:endParaRPr lang="en-US"/>
        </a:p>
      </dgm:t>
    </dgm:pt>
    <dgm:pt modelId="{3CDD0138-1E93-44CA-9A2E-B43DAF68B175}" type="parTrans" cxnId="{7A06B156-0E75-4730-9118-3E7C8536F80C}">
      <dgm:prSet/>
      <dgm:spPr/>
      <dgm:t>
        <a:bodyPr/>
        <a:lstStyle/>
        <a:p>
          <a:endParaRPr lang="en-US"/>
        </a:p>
      </dgm:t>
    </dgm:pt>
    <dgm:pt modelId="{C2C55CC6-5FF4-49B7-9AF7-B73E66898D14}">
      <dgm:prSet/>
      <dgm:spPr/>
      <dgm:t>
        <a:bodyPr/>
        <a:lstStyle/>
        <a:p>
          <a:r>
            <a:rPr lang="en-US"/>
            <a:t>“inform the complainant of the availability of supportive measures with or without the filing of a formal complaint” </a:t>
          </a:r>
        </a:p>
      </dgm:t>
    </dgm:pt>
    <dgm:pt modelId="{A0788BFE-FF75-4D5B-B50D-CD195F4A72DB}" type="sibTrans" cxnId="{7A06B156-0E75-4730-9118-3E7C8536F80C}">
      <dgm:prSet/>
      <dgm:spPr/>
      <dgm:t>
        <a:bodyPr/>
        <a:lstStyle/>
        <a:p>
          <a:endParaRPr lang="en-US"/>
        </a:p>
      </dgm:t>
    </dgm:pt>
    <dgm:pt modelId="{C2E5D661-3BD9-44E0-B98A-C5E3C7C88C11}" type="parTrans" cxnId="{52528F49-8C7B-4F50-BD55-27E1A5EA15FA}">
      <dgm:prSet/>
      <dgm:spPr/>
      <dgm:t>
        <a:bodyPr/>
        <a:lstStyle/>
        <a:p>
          <a:endParaRPr lang="en-US"/>
        </a:p>
      </dgm:t>
    </dgm:pt>
    <dgm:pt modelId="{27714345-C3BD-452E-BCB3-2FCA3803EB7C}">
      <dgm:prSet/>
      <dgm:spPr/>
      <dgm:t>
        <a:bodyPr/>
        <a:lstStyle/>
        <a:p>
          <a:r>
            <a:rPr lang="en-US"/>
            <a:t>“explain to the complainant the process for filing a formal complaint”</a:t>
          </a:r>
        </a:p>
      </dgm:t>
    </dgm:pt>
    <dgm:pt modelId="{9E38DDD9-D5FC-43EC-BD1A-9587AFA1C800}" type="sibTrans" cxnId="{52528F49-8C7B-4F50-BD55-27E1A5EA15FA}">
      <dgm:prSet/>
      <dgm:spPr/>
      <dgm:t>
        <a:bodyPr/>
        <a:lstStyle/>
        <a:p>
          <a:endParaRPr lang="en-US"/>
        </a:p>
      </dgm:t>
    </dgm:pt>
    <dgm:pt modelId="{764347D6-32A4-4A7A-B307-9F8D9A69D7BD}" type="pres">
      <dgm:prSet presAssocID="{04996062-A159-4D8F-B911-A975FD213E0F}" presName="diagram" presStyleCnt="0">
        <dgm:presLayoutVars>
          <dgm:dir/>
          <dgm:resizeHandles val="exact"/>
        </dgm:presLayoutVars>
      </dgm:prSet>
      <dgm:spPr/>
      <dgm:t>
        <a:bodyPr/>
        <a:lstStyle/>
        <a:p>
          <a:endParaRPr/>
        </a:p>
      </dgm:t>
    </dgm:pt>
    <dgm:pt modelId="{2C3E30DA-6C50-4513-8FF1-2841E37C2CDF}" type="pres">
      <dgm:prSet presAssocID="{F96EBE39-3C2B-4972-882A-28E563BF3E8F}" presName="node" presStyleLbl="node1" presStyleIdx="0" presStyleCnt="4">
        <dgm:presLayoutVars>
          <dgm:bulletEnabled val="1"/>
        </dgm:presLayoutVars>
      </dgm:prSet>
      <dgm:spPr/>
      <dgm:t>
        <a:bodyPr/>
        <a:lstStyle/>
        <a:p>
          <a:endParaRPr/>
        </a:p>
      </dgm:t>
    </dgm:pt>
    <dgm:pt modelId="{07D3D1FE-8760-4776-9162-397253319F1F}" type="pres">
      <dgm:prSet presAssocID="{2798C9B9-A599-45FE-98D3-5A5D41C770BE}" presName="sibTrans" presStyleCnt="0"/>
      <dgm:spPr/>
      <dgm:t>
        <a:bodyPr/>
        <a:lstStyle/>
        <a:p>
          <a:endParaRPr/>
        </a:p>
      </dgm:t>
    </dgm:pt>
    <dgm:pt modelId="{0BA30456-845C-42FB-A32B-B7704FBADD28}" type="pres">
      <dgm:prSet presAssocID="{A46E79D2-F034-4D51-A500-1DD86C242A6A}" presName="node" presStyleLbl="node1" presStyleIdx="1" presStyleCnt="4">
        <dgm:presLayoutVars>
          <dgm:bulletEnabled val="1"/>
        </dgm:presLayoutVars>
      </dgm:prSet>
      <dgm:spPr/>
      <dgm:t>
        <a:bodyPr/>
        <a:lstStyle/>
        <a:p>
          <a:endParaRPr/>
        </a:p>
      </dgm:t>
    </dgm:pt>
    <dgm:pt modelId="{8E86A20A-65BD-4F6F-8FEA-B66E5F2D8BB7}" type="pres">
      <dgm:prSet presAssocID="{B82FCC81-CC63-49CC-92BA-A8CA7AC99D4E}" presName="sibTrans" presStyleCnt="0"/>
      <dgm:spPr/>
      <dgm:t>
        <a:bodyPr/>
        <a:lstStyle/>
        <a:p>
          <a:endParaRPr/>
        </a:p>
      </dgm:t>
    </dgm:pt>
    <dgm:pt modelId="{803727AB-4B0A-4E13-9366-92747785A191}" type="pres">
      <dgm:prSet presAssocID="{C2C55CC6-5FF4-49B7-9AF7-B73E66898D14}" presName="node" presStyleLbl="node1" presStyleIdx="2" presStyleCnt="4">
        <dgm:presLayoutVars>
          <dgm:bulletEnabled val="1"/>
        </dgm:presLayoutVars>
      </dgm:prSet>
      <dgm:spPr/>
      <dgm:t>
        <a:bodyPr/>
        <a:lstStyle/>
        <a:p>
          <a:endParaRPr/>
        </a:p>
      </dgm:t>
    </dgm:pt>
    <dgm:pt modelId="{FEE46637-8266-4924-B069-47FA1285EA50}" type="pres">
      <dgm:prSet presAssocID="{A0788BFE-FF75-4D5B-B50D-CD195F4A72DB}" presName="sibTrans" presStyleCnt="0"/>
      <dgm:spPr/>
      <dgm:t>
        <a:bodyPr/>
        <a:lstStyle/>
        <a:p>
          <a:endParaRPr/>
        </a:p>
      </dgm:t>
    </dgm:pt>
    <dgm:pt modelId="{E58A3CB4-3264-4F30-9820-B9E674F590BE}" type="pres">
      <dgm:prSet presAssocID="{27714345-C3BD-452E-BCB3-2FCA3803EB7C}" presName="node" presStyleLbl="node1" presStyleIdx="3" presStyleCnt="4">
        <dgm:presLayoutVars>
          <dgm:bulletEnabled val="1"/>
        </dgm:presLayoutVars>
      </dgm:prSet>
      <dgm:spPr/>
      <dgm:t>
        <a:bodyPr/>
        <a:lstStyle/>
        <a:p>
          <a:endParaRPr/>
        </a:p>
      </dgm:t>
    </dgm:pt>
  </dgm:ptLst>
  <dgm:cxnLst>
    <dgm:cxn modelId="{F0850BCF-BAB6-4A4A-9C0F-CF06C3E1B6F7}" type="presOf" srcId="{C2C55CC6-5FF4-49B7-9AF7-B73E66898D14}" destId="{803727AB-4B0A-4E13-9366-92747785A191}" srcOrd="0" destOrd="0" presId="urn:microsoft.com/office/officeart/2005/8/layout/default"/>
    <dgm:cxn modelId="{73BF5C30-AE83-4647-A860-23D76CDF5EFD}" srcId="{04996062-A159-4D8F-B911-A975FD213E0F}" destId="{A46E79D2-F034-4D51-A500-1DD86C242A6A}" srcOrd="1" destOrd="0" parTransId="{BDFC06D3-5F81-4799-86FF-814980E85F7F}" sibTransId="{B82FCC81-CC63-49CC-92BA-A8CA7AC99D4E}"/>
    <dgm:cxn modelId="{3729FB11-DC97-41AF-982F-5B427736BE20}" type="presOf" srcId="{04996062-A159-4D8F-B911-A975FD213E0F}" destId="{764347D6-32A4-4A7A-B307-9F8D9A69D7BD}" srcOrd="0" destOrd="0" presId="urn:microsoft.com/office/officeart/2005/8/layout/default"/>
    <dgm:cxn modelId="{52528F49-8C7B-4F50-BD55-27E1A5EA15FA}" srcId="{04996062-A159-4D8F-B911-A975FD213E0F}" destId="{27714345-C3BD-452E-BCB3-2FCA3803EB7C}" srcOrd="3" destOrd="0" parTransId="{C2E5D661-3BD9-44E0-B98A-C5E3C7C88C11}" sibTransId="{9E38DDD9-D5FC-43EC-BD1A-9587AFA1C800}"/>
    <dgm:cxn modelId="{623797F1-2415-417D-96C7-46EEE6B2EB5F}" srcId="{04996062-A159-4D8F-B911-A975FD213E0F}" destId="{F96EBE39-3C2B-4972-882A-28E563BF3E8F}" srcOrd="0" destOrd="0" parTransId="{196B1DAE-BC86-41B9-84DF-96F52EA1CE79}" sibTransId="{2798C9B9-A599-45FE-98D3-5A5D41C770BE}"/>
    <dgm:cxn modelId="{7A06B156-0E75-4730-9118-3E7C8536F80C}" srcId="{04996062-A159-4D8F-B911-A975FD213E0F}" destId="{C2C55CC6-5FF4-49B7-9AF7-B73E66898D14}" srcOrd="2" destOrd="0" parTransId="{3CDD0138-1E93-44CA-9A2E-B43DAF68B175}" sibTransId="{A0788BFE-FF75-4D5B-B50D-CD195F4A72DB}"/>
    <dgm:cxn modelId="{68B438A7-0C5E-4C1C-B1EB-C31CA59F90B3}" type="presOf" srcId="{27714345-C3BD-452E-BCB3-2FCA3803EB7C}" destId="{E58A3CB4-3264-4F30-9820-B9E674F590BE}" srcOrd="0" destOrd="0" presId="urn:microsoft.com/office/officeart/2005/8/layout/default"/>
    <dgm:cxn modelId="{7312C270-C48F-4554-95D3-3BDD06F7AB06}" type="presOf" srcId="{A46E79D2-F034-4D51-A500-1DD86C242A6A}" destId="{0BA30456-845C-42FB-A32B-B7704FBADD28}" srcOrd="0" destOrd="0" presId="urn:microsoft.com/office/officeart/2005/8/layout/default"/>
    <dgm:cxn modelId="{06CF8C0A-D405-4FC9-AEE4-A906018756C7}" type="presOf" srcId="{F96EBE39-3C2B-4972-882A-28E563BF3E8F}" destId="{2C3E30DA-6C50-4513-8FF1-2841E37C2CDF}" srcOrd="0" destOrd="0" presId="urn:microsoft.com/office/officeart/2005/8/layout/default"/>
    <dgm:cxn modelId="{3B923930-BE65-4766-9CF4-20D33E5A747A}" type="presParOf" srcId="{764347D6-32A4-4A7A-B307-9F8D9A69D7BD}" destId="{2C3E30DA-6C50-4513-8FF1-2841E37C2CDF}" srcOrd="0" destOrd="0" presId="urn:microsoft.com/office/officeart/2005/8/layout/default"/>
    <dgm:cxn modelId="{B4B6B125-A8A7-45F5-B391-34AEFBA00DBC}" type="presParOf" srcId="{764347D6-32A4-4A7A-B307-9F8D9A69D7BD}" destId="{07D3D1FE-8760-4776-9162-397253319F1F}" srcOrd="1" destOrd="0" presId="urn:microsoft.com/office/officeart/2005/8/layout/default"/>
    <dgm:cxn modelId="{30CC9501-B169-43EA-BCC6-4D3A3C4A5117}" type="presParOf" srcId="{764347D6-32A4-4A7A-B307-9F8D9A69D7BD}" destId="{0BA30456-845C-42FB-A32B-B7704FBADD28}" srcOrd="2" destOrd="0" presId="urn:microsoft.com/office/officeart/2005/8/layout/default"/>
    <dgm:cxn modelId="{807EC6EF-59B8-4002-A290-BA2FDED0978D}" type="presParOf" srcId="{764347D6-32A4-4A7A-B307-9F8D9A69D7BD}" destId="{8E86A20A-65BD-4F6F-8FEA-B66E5F2D8BB7}" srcOrd="3" destOrd="0" presId="urn:microsoft.com/office/officeart/2005/8/layout/default"/>
    <dgm:cxn modelId="{18D86D09-613E-43B2-AB8E-230054D2A51B}" type="presParOf" srcId="{764347D6-32A4-4A7A-B307-9F8D9A69D7BD}" destId="{803727AB-4B0A-4E13-9366-92747785A191}" srcOrd="4" destOrd="0" presId="urn:microsoft.com/office/officeart/2005/8/layout/default"/>
    <dgm:cxn modelId="{83672F60-6B81-48AF-9BF7-0CFAE1D4C0F6}" type="presParOf" srcId="{764347D6-32A4-4A7A-B307-9F8D9A69D7BD}" destId="{FEE46637-8266-4924-B069-47FA1285EA50}" srcOrd="5" destOrd="0" presId="urn:microsoft.com/office/officeart/2005/8/layout/default"/>
    <dgm:cxn modelId="{909900D9-D463-42E9-95BF-E61F8883D6C1}" type="presParOf" srcId="{764347D6-32A4-4A7A-B307-9F8D9A69D7BD}" destId="{E58A3CB4-3264-4F30-9820-B9E674F590BE}"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3E30DA-6C50-4513-8FF1-2841E37C2CDF}">
      <dsp:nvSpPr>
        <dsp:cNvPr id="0" name=""/>
        <dsp:cNvSpPr/>
      </dsp:nvSpPr>
      <dsp:spPr>
        <a:xfrm>
          <a:off x="492" y="447498"/>
          <a:ext cx="1922673" cy="115360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“promptly contact the complainant to discuss the availability of supportive measures” </a:t>
          </a:r>
        </a:p>
      </dsp:txBody>
      <dsp:txXfrm>
        <a:off x="492" y="447498"/>
        <a:ext cx="1922673" cy="1153604"/>
      </dsp:txXfrm>
    </dsp:sp>
    <dsp:sp modelId="{0BA30456-845C-42FB-A32B-B7704FBADD28}">
      <dsp:nvSpPr>
        <dsp:cNvPr id="0" name=""/>
        <dsp:cNvSpPr/>
      </dsp:nvSpPr>
      <dsp:spPr>
        <a:xfrm>
          <a:off x="2115433" y="447498"/>
          <a:ext cx="1922673" cy="115360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“consider the complainant’s wishes with respect to supportive measures” </a:t>
          </a:r>
        </a:p>
      </dsp:txBody>
      <dsp:txXfrm>
        <a:off x="2115433" y="447498"/>
        <a:ext cx="1922673" cy="1153604"/>
      </dsp:txXfrm>
    </dsp:sp>
    <dsp:sp modelId="{803727AB-4B0A-4E13-9366-92747785A191}">
      <dsp:nvSpPr>
        <dsp:cNvPr id="0" name=""/>
        <dsp:cNvSpPr/>
      </dsp:nvSpPr>
      <dsp:spPr>
        <a:xfrm>
          <a:off x="492" y="1793369"/>
          <a:ext cx="1922673" cy="115360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“inform the complainant of the availability of supportive measures with or without the filing of a formal complaint” </a:t>
          </a:r>
        </a:p>
      </dsp:txBody>
      <dsp:txXfrm>
        <a:off x="492" y="1793369"/>
        <a:ext cx="1922673" cy="1153604"/>
      </dsp:txXfrm>
    </dsp:sp>
    <dsp:sp modelId="{E58A3CB4-3264-4F30-9820-B9E674F590BE}">
      <dsp:nvSpPr>
        <dsp:cNvPr id="0" name=""/>
        <dsp:cNvSpPr/>
      </dsp:nvSpPr>
      <dsp:spPr>
        <a:xfrm>
          <a:off x="2115433" y="1793369"/>
          <a:ext cx="1922673" cy="115360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a:t>“explain to the complainant the process for filing a formal complaint”</a:t>
          </a:r>
        </a:p>
      </dsp:txBody>
      <dsp:txXfrm>
        <a:off x="2115433" y="1793369"/>
        <a:ext cx="1922673" cy="115360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745"/>
          </a:xfrm>
          <a:prstGeom prst="rect">
            <a:avLst/>
          </a:prstGeom>
        </p:spPr>
        <p:txBody>
          <a:bodyPr vert="horz" lIns="93300" tIns="46650" rIns="93300" bIns="46650" rtlCol="0"/>
          <a:lstStyle>
            <a:lvl1pPr algn="l">
              <a:defRPr sz="1300"/>
            </a:lvl1pPr>
          </a:lstStyle>
          <a:p>
            <a:endParaRPr lang="en-US"/>
          </a:p>
        </p:txBody>
      </p:sp>
      <p:sp>
        <p:nvSpPr>
          <p:cNvPr id="3" name="Date Placeholder 2"/>
          <p:cNvSpPr>
            <a:spLocks noGrp="1"/>
          </p:cNvSpPr>
          <p:nvPr>
            <p:ph type="dt" sz="quarter" idx="1"/>
          </p:nvPr>
        </p:nvSpPr>
        <p:spPr>
          <a:xfrm>
            <a:off x="4023093" y="0"/>
            <a:ext cx="3077739" cy="469745"/>
          </a:xfrm>
          <a:prstGeom prst="rect">
            <a:avLst/>
          </a:prstGeom>
        </p:spPr>
        <p:txBody>
          <a:bodyPr vert="horz" lIns="93300" tIns="46650" rIns="93300" bIns="46650" rtlCol="0"/>
          <a:lstStyle>
            <a:lvl1pPr algn="r">
              <a:defRPr sz="1300"/>
            </a:lvl1pPr>
          </a:lstStyle>
          <a:p>
            <a:fld id="{197CCD44-FD34-49B9-8C72-96DA388D08C6}" type="datetimeFigureOut">
              <a:rPr lang="en-US" smtClean="0"/>
              <a:t>9/14/20</a:t>
            </a:fld>
            <a:endParaRPr lang="en-US"/>
          </a:p>
        </p:txBody>
      </p:sp>
      <p:sp>
        <p:nvSpPr>
          <p:cNvPr id="4" name="Footer Placeholder 3"/>
          <p:cNvSpPr>
            <a:spLocks noGrp="1"/>
          </p:cNvSpPr>
          <p:nvPr>
            <p:ph type="ftr" sz="quarter" idx="2"/>
          </p:nvPr>
        </p:nvSpPr>
        <p:spPr>
          <a:xfrm>
            <a:off x="0" y="8917127"/>
            <a:ext cx="3077739" cy="469745"/>
          </a:xfrm>
          <a:prstGeom prst="rect">
            <a:avLst/>
          </a:prstGeom>
        </p:spPr>
        <p:txBody>
          <a:bodyPr vert="horz" lIns="93300" tIns="46650" rIns="93300" bIns="46650" rtlCol="0" anchor="b"/>
          <a:lstStyle>
            <a:lvl1pPr algn="l">
              <a:defRPr sz="1300"/>
            </a:lvl1pPr>
          </a:lstStyle>
          <a:p>
            <a:endParaRPr lang="en-US"/>
          </a:p>
        </p:txBody>
      </p:sp>
      <p:sp>
        <p:nvSpPr>
          <p:cNvPr id="5" name="Slide Number Placeholder 4"/>
          <p:cNvSpPr>
            <a:spLocks noGrp="1"/>
          </p:cNvSpPr>
          <p:nvPr>
            <p:ph type="sldNum" sz="quarter" idx="3"/>
          </p:nvPr>
        </p:nvSpPr>
        <p:spPr>
          <a:xfrm>
            <a:off x="4023093" y="8917127"/>
            <a:ext cx="3077739" cy="469745"/>
          </a:xfrm>
          <a:prstGeom prst="rect">
            <a:avLst/>
          </a:prstGeom>
        </p:spPr>
        <p:txBody>
          <a:bodyPr vert="horz" lIns="93300" tIns="46650" rIns="93300" bIns="46650" rtlCol="0" anchor="b"/>
          <a:lstStyle>
            <a:lvl1pPr algn="r">
              <a:defRPr sz="1300"/>
            </a:lvl1pPr>
          </a:lstStyle>
          <a:p>
            <a:fld id="{A6BB6728-B88D-4D0B-AAC5-98DB61232B8E}" type="slidenum">
              <a:rPr lang="en-US" smtClean="0"/>
              <a:t>‹#›</a:t>
            </a:fld>
            <a:endParaRPr lang="en-US"/>
          </a:p>
        </p:txBody>
      </p:sp>
    </p:spTree>
    <p:extLst>
      <p:ext uri="{BB962C8B-B14F-4D97-AF65-F5344CB8AC3E}">
        <p14:creationId xmlns:p14="http://schemas.microsoft.com/office/powerpoint/2010/main" val="1186183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300" tIns="46650" rIns="93300" bIns="46650" rtlCol="0"/>
          <a:lstStyle>
            <a:lvl1pPr algn="l">
              <a:defRPr sz="1300"/>
            </a:lvl1pPr>
          </a:lstStyle>
          <a:p>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3300" tIns="46650" rIns="93300" bIns="46650" rtlCol="0"/>
          <a:lstStyle>
            <a:lvl1pPr algn="r">
              <a:defRPr sz="1300"/>
            </a:lvl1pPr>
          </a:lstStyle>
          <a:p>
            <a:fld id="{BD216AE3-0556-42EB-85EC-9155C57B0BDA}" type="datetimeFigureOut">
              <a:rPr lang="en-US" smtClean="0"/>
              <a:t>9/14/20</a:t>
            </a:fld>
            <a:endParaRPr lang="en-US"/>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3300" tIns="46650" rIns="93300" bIns="46650"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3300" tIns="46650" rIns="93300" bIns="466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300" tIns="46650" rIns="93300" bIns="46650" rtlCol="0" anchor="b"/>
          <a:lstStyle>
            <a:lvl1pPr algn="l">
              <a:defRPr sz="1300"/>
            </a:lvl1pPr>
          </a:lstStyle>
          <a:p>
            <a:endParaRPr lang="en-US"/>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3300" tIns="46650" rIns="93300" bIns="46650" rtlCol="0" anchor="b"/>
          <a:lstStyle>
            <a:lvl1pPr algn="r">
              <a:defRPr sz="1300"/>
            </a:lvl1pPr>
          </a:lstStyle>
          <a:p>
            <a:fld id="{8518652F-38F9-4F43-A9BC-E1FD0E618592}" type="slidenum">
              <a:rPr lang="en-US" smtClean="0"/>
              <a:t>‹#›</a:t>
            </a:fld>
            <a:endParaRPr lang="en-US"/>
          </a:p>
        </p:txBody>
      </p:sp>
    </p:spTree>
    <p:extLst>
      <p:ext uri="{BB962C8B-B14F-4D97-AF65-F5344CB8AC3E}">
        <p14:creationId xmlns:p14="http://schemas.microsoft.com/office/powerpoint/2010/main" val="1888480292"/>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notesMaster" Target="../notesMasters/notesMaster1.xml"/><Relationship Id="rId3"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a:p>
        </p:txBody>
      </p:sp>
      <p:sp>
        <p:nvSpPr>
          <p:cNvPr id="5" name="Footer Placeholder 4"/>
          <p:cNvSpPr>
            <a:spLocks noGrp="1"/>
          </p:cNvSpPr>
          <p:nvPr>
            <p:ph type="ftr" sz="quarter" idx="4"/>
          </p:nvPr>
        </p:nvSpPr>
        <p:spPr/>
        <p:txBody>
          <a:bodyPr/>
          <a:lstStyle/>
          <a:p>
            <a:endParaRPr/>
          </a:p>
        </p:txBody>
      </p:sp>
      <p:sp>
        <p:nvSpPr>
          <p:cNvPr id="87045" name="TextBox 5"/>
          <p:cNvSpPr txBox="1">
            <a:spLocks noChangeArrowheads="1"/>
          </p:cNvSpPr>
          <p:nvPr>
            <p:custDataLst>
              <p:tags r:id="rId1"/>
            </p:custDataLst>
          </p:nvPr>
        </p:nvSpPr>
        <p:spPr>
          <a:xfrm>
            <a:off x="0" y="0"/>
            <a:ext cx="3945820" cy="388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89" tIns="46644" rIns="93289" bIns="46644">
            <a:spAutoFit/>
          </a:bodyPr>
          <a:lstStyle>
            <a:lvl1pPr eaLnBrk="0" hangingPunct="0">
              <a:spcBef>
                <a:spcPct val="30000"/>
              </a:spcBef>
              <a:defRPr sz="1900">
                <a:solidFill>
                  <a:schemeClr val="tx1"/>
                </a:solidFill>
                <a:latin typeface="Calibri" pitchFamily="34" charset="0"/>
              </a:defRPr>
            </a:lvl1pPr>
            <a:lvl2pPr marL="742950" indent="-285750" eaLnBrk="0" hangingPunct="0">
              <a:spcBef>
                <a:spcPct val="30000"/>
              </a:spcBef>
              <a:defRPr sz="1900">
                <a:solidFill>
                  <a:schemeClr val="tx1"/>
                </a:solidFill>
                <a:latin typeface="Calibri" pitchFamily="34" charset="0"/>
              </a:defRPr>
            </a:lvl2pPr>
            <a:lvl3pPr marL="1143000" indent="-228600" eaLnBrk="0" hangingPunct="0">
              <a:spcBef>
                <a:spcPct val="30000"/>
              </a:spcBef>
              <a:defRPr sz="1900">
                <a:solidFill>
                  <a:schemeClr val="tx1"/>
                </a:solidFill>
                <a:latin typeface="Calibri" pitchFamily="34" charset="0"/>
              </a:defRPr>
            </a:lvl3pPr>
            <a:lvl4pPr marL="1600200" indent="-228600" eaLnBrk="0" hangingPunct="0">
              <a:spcBef>
                <a:spcPct val="30000"/>
              </a:spcBef>
              <a:defRPr sz="1900">
                <a:solidFill>
                  <a:schemeClr val="tx1"/>
                </a:solidFill>
                <a:latin typeface="Calibri" pitchFamily="34" charset="0"/>
              </a:defRPr>
            </a:lvl4pPr>
            <a:lvl5pPr marL="2057400" indent="-228600" eaLnBrk="0" hangingPunct="0">
              <a:spcBef>
                <a:spcPct val="30000"/>
              </a:spcBef>
              <a:defRPr sz="1900">
                <a:solidFill>
                  <a:schemeClr val="tx1"/>
                </a:solidFill>
                <a:latin typeface="Calibri" pitchFamily="34" charset="0"/>
              </a:defRPr>
            </a:lvl5pPr>
            <a:lvl6pPr marL="2514600" indent="-228600" eaLnBrk="0" fontAlgn="base" hangingPunct="0">
              <a:spcBef>
                <a:spcPct val="30000"/>
              </a:spcBef>
              <a:spcAft>
                <a:spcPct val="0"/>
              </a:spcAft>
              <a:defRPr sz="1900">
                <a:solidFill>
                  <a:schemeClr val="tx1"/>
                </a:solidFill>
                <a:latin typeface="Calibri" pitchFamily="34" charset="0"/>
              </a:defRPr>
            </a:lvl6pPr>
            <a:lvl7pPr marL="2971800" indent="-228600" eaLnBrk="0" fontAlgn="base" hangingPunct="0">
              <a:spcBef>
                <a:spcPct val="30000"/>
              </a:spcBef>
              <a:spcAft>
                <a:spcPct val="0"/>
              </a:spcAft>
              <a:defRPr sz="1900">
                <a:solidFill>
                  <a:schemeClr val="tx1"/>
                </a:solidFill>
                <a:latin typeface="Calibri" pitchFamily="34" charset="0"/>
              </a:defRPr>
            </a:lvl7pPr>
            <a:lvl8pPr marL="3429000" indent="-228600" eaLnBrk="0" fontAlgn="base" hangingPunct="0">
              <a:spcBef>
                <a:spcPct val="30000"/>
              </a:spcBef>
              <a:spcAft>
                <a:spcPct val="0"/>
              </a:spcAft>
              <a:defRPr sz="1900">
                <a:solidFill>
                  <a:schemeClr val="tx1"/>
                </a:solidFill>
                <a:latin typeface="Calibri" pitchFamily="34" charset="0"/>
              </a:defRPr>
            </a:lvl8pPr>
            <a:lvl9pPr marL="3886200" indent="-228600" eaLnBrk="0" fontAlgn="base" hangingPunct="0">
              <a:spcBef>
                <a:spcPct val="30000"/>
              </a:spcBef>
              <a:spcAft>
                <a:spcPct val="0"/>
              </a:spcAft>
              <a:defRPr sz="1900">
                <a:solidFill>
                  <a:schemeClr val="tx1"/>
                </a:solidFill>
                <a:latin typeface="Calibri" pitchFamily="34" charset="0"/>
              </a:defRPr>
            </a:lvl9p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8518652F-38F9-4F43-A9BC-E1FD0E618592}" type="slidenum">
              <a:rPr lang="en-US" smtClean="0"/>
              <a:t>22</a:t>
            </a:fld>
            <a:endParaRPr lang="en-US"/>
          </a:p>
        </p:txBody>
      </p:sp>
    </p:spTree>
    <p:extLst>
      <p:ext uri="{BB962C8B-B14F-4D97-AF65-F5344CB8AC3E}">
        <p14:creationId xmlns:p14="http://schemas.microsoft.com/office/powerpoint/2010/main" val="1390358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8518652F-38F9-4F43-A9BC-E1FD0E618592}" type="slidenum">
              <a:rPr lang="en-US" smtClean="0"/>
              <a:t>23</a:t>
            </a:fld>
            <a:endParaRPr lang="en-US"/>
          </a:p>
        </p:txBody>
      </p:sp>
    </p:spTree>
    <p:extLst>
      <p:ext uri="{BB962C8B-B14F-4D97-AF65-F5344CB8AC3E}">
        <p14:creationId xmlns:p14="http://schemas.microsoft.com/office/powerpoint/2010/main" val="277812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025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270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8518652F-38F9-4F43-A9BC-E1FD0E618592}" type="slidenum">
              <a:rPr lang="en-US" smtClean="0"/>
              <a:t>10</a:t>
            </a:fld>
            <a:endParaRPr lang="en-US"/>
          </a:p>
        </p:txBody>
      </p:sp>
    </p:spTree>
    <p:extLst>
      <p:ext uri="{BB962C8B-B14F-4D97-AF65-F5344CB8AC3E}">
        <p14:creationId xmlns:p14="http://schemas.microsoft.com/office/powerpoint/2010/main" val="313767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18652F-38F9-4F43-A9BC-E1FD0E61859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8536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8518652F-38F9-4F43-A9BC-E1FD0E618592}" type="slidenum">
              <a:rPr lang="en-US" smtClean="0"/>
              <a:t>13</a:t>
            </a:fld>
            <a:endParaRPr lang="en-US"/>
          </a:p>
        </p:txBody>
      </p:sp>
    </p:spTree>
    <p:extLst>
      <p:ext uri="{BB962C8B-B14F-4D97-AF65-F5344CB8AC3E}">
        <p14:creationId xmlns:p14="http://schemas.microsoft.com/office/powerpoint/2010/main" val="301641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8518652F-38F9-4F43-A9BC-E1FD0E618592}" type="slidenum">
              <a:rPr lang="en-US" smtClean="0"/>
              <a:t>14</a:t>
            </a:fld>
            <a:endParaRPr lang="en-US"/>
          </a:p>
        </p:txBody>
      </p:sp>
    </p:spTree>
    <p:extLst>
      <p:ext uri="{BB962C8B-B14F-4D97-AF65-F5344CB8AC3E}">
        <p14:creationId xmlns:p14="http://schemas.microsoft.com/office/powerpoint/2010/main" val="354014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8518652F-38F9-4F43-A9BC-E1FD0E618592}" type="slidenum">
              <a:rPr lang="en-US" smtClean="0"/>
              <a:t>15</a:t>
            </a:fld>
            <a:endParaRPr lang="en-US"/>
          </a:p>
        </p:txBody>
      </p:sp>
    </p:spTree>
    <p:extLst>
      <p:ext uri="{BB962C8B-B14F-4D97-AF65-F5344CB8AC3E}">
        <p14:creationId xmlns:p14="http://schemas.microsoft.com/office/powerpoint/2010/main" val="504049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8518652F-38F9-4F43-A9BC-E1FD0E618592}" type="slidenum">
              <a:rPr lang="en-US" smtClean="0"/>
              <a:t>16</a:t>
            </a:fld>
            <a:endParaRPr lang="en-US"/>
          </a:p>
        </p:txBody>
      </p:sp>
    </p:spTree>
    <p:extLst>
      <p:ext uri="{BB962C8B-B14F-4D97-AF65-F5344CB8AC3E}">
        <p14:creationId xmlns:p14="http://schemas.microsoft.com/office/powerpoint/2010/main" val="2433878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1" Type="http://schemas.microsoft.com/office/2007/relationships/diagramDrawing" Target="../diagrams/drawing2.xml"/><Relationship Id="rId12"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diagramData" Target="../diagrams/data1.xml"/><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1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4.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emf"/><Relationship Id="rId3" Type="http://schemas.openxmlformats.org/officeDocument/2006/relationships/image" Target="../media/image5.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 y="0"/>
            <a:ext cx="9143999" cy="51435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026664" y="1581150"/>
            <a:ext cx="5285232" cy="1763172"/>
          </a:xfrm>
        </p:spPr>
        <p:txBody>
          <a:bodyPr lIns="36576" tIns="18288" rIns="36576" bIns="18288" anchor="b">
            <a:normAutofit/>
          </a:bodyPr>
          <a:lstStyle>
            <a:lvl1pPr algn="l">
              <a:defRPr sz="4700" b="1">
                <a:solidFill>
                  <a:schemeClr val="bg1"/>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3026664" y="3714750"/>
            <a:ext cx="5257800" cy="685800"/>
          </a:xfrm>
        </p:spPr>
        <p:txBody>
          <a:bodyPr lIns="36576" tIns="18288" rIns="36576" bIns="18288">
            <a:normAutofit/>
          </a:bodyPr>
          <a:lstStyle>
            <a:lvl1pPr marL="0" indent="0" algn="l">
              <a:buNone/>
              <a:defRPr sz="17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8" name="Picture 7"/>
          <p:cNvPicPr>
            <a:picLocks noChangeAspect="1"/>
          </p:cNvPicPr>
          <p:nvPr/>
        </p:nvPicPr>
        <p:blipFill>
          <a:blip r:embed="rId2"/>
          <a:srcRect/>
          <a:stretch>
            <a:fillRect/>
          </a:stretch>
        </p:blipFill>
        <p:spPr>
          <a:xfrm>
            <a:off x="223634" y="409165"/>
            <a:ext cx="1312717" cy="4325170"/>
          </a:xfrm>
          <a:prstGeom prst="rect">
            <a:avLst/>
          </a:prstGeom>
        </p:spPr>
      </p:pic>
      <p:cxnSp>
        <p:nvCxnSpPr>
          <p:cNvPr id="11" name="Straight Connector 10"/>
          <p:cNvCxnSpPr/>
          <p:nvPr/>
        </p:nvCxnSpPr>
        <p:spPr>
          <a:xfrm>
            <a:off x="3026664" y="3495675"/>
            <a:ext cx="54864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HB Horizontal Logo White.eps">
            <a:extLst>
              <a:ext uri="{FF2B5EF4-FFF2-40B4-BE49-F238E27FC236}">
                <a16:creationId xmlns:a16="http://schemas.microsoft.com/office/drawing/2014/main" xmlns="" id="{D0D843C4-37F7-1645-A2C5-93557E9F3BAE}"/>
              </a:ext>
            </a:extLst>
          </p:cNvPr>
          <p:cNvPicPr>
            <a:picLocks noChangeAspect="1"/>
          </p:cNvPicPr>
          <p:nvPr/>
        </p:nvPicPr>
        <p:blipFill>
          <a:blip r:embed="rId3"/>
          <a:srcRect/>
          <a:stretch>
            <a:fillRect/>
          </a:stretch>
        </p:blipFill>
        <p:spPr>
          <a:xfrm>
            <a:off x="3026664" y="1123950"/>
            <a:ext cx="2314868" cy="142685"/>
          </a:xfrm>
          <a:prstGeom prst="rect">
            <a:avLst/>
          </a:prstGeom>
        </p:spPr>
      </p:pic>
    </p:spTree>
    <p:extLst>
      <p:ext uri="{BB962C8B-B14F-4D97-AF65-F5344CB8AC3E}">
        <p14:creationId xmlns:p14="http://schemas.microsoft.com/office/powerpoint/2010/main" val="424156168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10" name="Rectangle 9"/>
          <p:cNvSpPr/>
          <p:nvPr/>
        </p:nvSpPr>
        <p:spPr>
          <a:xfrm>
            <a:off x="1" y="0"/>
            <a:ext cx="9143999" cy="51435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99057" y="205979"/>
            <a:ext cx="6632448" cy="85725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1599057" y="2724150"/>
            <a:ext cx="2286000" cy="1828800"/>
          </a:xfrm>
        </p:spPr>
        <p:txBody>
          <a:bodyPr lIns="36576" tIns="18288" rIns="36576" bIns="18288"/>
          <a:lstStyle>
            <a:lvl1pPr>
              <a:defRPr sz="2000">
                <a:solidFill>
                  <a:schemeClr val="bg1"/>
                </a:solidFill>
              </a:defRPr>
            </a:lvl1pPr>
            <a:lvl2pPr>
              <a:defRPr sz="2000">
                <a:solidFill>
                  <a:schemeClr val="bg1"/>
                </a:solidFill>
              </a:defRPr>
            </a:lvl2pPr>
            <a:lvl3pPr>
              <a:defRPr sz="1600">
                <a:solidFill>
                  <a:schemeClr val="bg1"/>
                </a:solidFill>
              </a:defRPr>
            </a:lvl3pPr>
            <a:lvl4pPr marL="1371600" indent="0">
              <a:buNone/>
              <a:defRPr sz="1400">
                <a:solidFill>
                  <a:schemeClr val="bg1"/>
                </a:solidFill>
              </a:defRPr>
            </a:lvl4pPr>
            <a:lvl5pPr>
              <a:defRPr sz="13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pic>
        <p:nvPicPr>
          <p:cNvPr id="14" name="Picture 13"/>
          <p:cNvPicPr>
            <a:picLocks noChangeAspect="1"/>
          </p:cNvPicPr>
          <p:nvPr/>
        </p:nvPicPr>
        <p:blipFill>
          <a:blip r:embed="rId2"/>
          <a:srcRect/>
          <a:stretch>
            <a:fillRect/>
          </a:stretch>
        </p:blipFill>
        <p:spPr>
          <a:xfrm>
            <a:off x="152400" y="227457"/>
            <a:ext cx="685490" cy="2258568"/>
          </a:xfrm>
          <a:prstGeom prst="rect">
            <a:avLst/>
          </a:prstGeom>
        </p:spPr>
      </p:pic>
      <p:cxnSp>
        <p:nvCxnSpPr>
          <p:cNvPr id="15" name="Straight Connector 14"/>
          <p:cNvCxnSpPr/>
          <p:nvPr/>
        </p:nvCxnSpPr>
        <p:spPr>
          <a:xfrm>
            <a:off x="1599057" y="1200150"/>
            <a:ext cx="54864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23"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24"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25" name="TextBox 24"/>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3" name="Picture 6"/>
          <p:cNvPicPr>
            <a:picLocks noChangeAspect="1"/>
          </p:cNvPicPr>
          <p:nvPr/>
        </p:nvPicPr>
        <p:blipFill>
          <a:blip r:embed="rId3"/>
          <a:srcRect/>
          <a:stretch>
            <a:fillRect/>
          </a:stretch>
        </p:blipFill>
        <p:spPr>
          <a:xfrm>
            <a:off x="7194333" y="4813252"/>
            <a:ext cx="1644867" cy="9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Placeholder 5"/>
          <p:cNvSpPr>
            <a:spLocks noGrp="1"/>
          </p:cNvSpPr>
          <p:nvPr>
            <p:ph type="pic" sz="quarter" idx="13"/>
          </p:nvPr>
        </p:nvSpPr>
        <p:spPr>
          <a:xfrm>
            <a:off x="1598613" y="1504950"/>
            <a:ext cx="2286000" cy="1097280"/>
          </a:xfrm>
          <a:prstGeom prst="rect">
            <a:avLst/>
          </a:prstGeom>
          <a:pattFill prst="pct5">
            <a:fgClr>
              <a:schemeClr val="accent1"/>
            </a:fgClr>
            <a:bgClr>
              <a:schemeClr val="bg1"/>
            </a:bgClr>
          </a:pattFill>
        </p:spPr>
        <p:txBody>
          <a:bodyPr/>
          <a:lstStyle/>
          <a:p>
            <a:r>
              <a:rPr lang="en-US"/>
              <a:t>Click icon to add picture</a:t>
            </a:r>
          </a:p>
        </p:txBody>
      </p:sp>
      <p:sp>
        <p:nvSpPr>
          <p:cNvPr id="16" name="Content Placeholder 2"/>
          <p:cNvSpPr>
            <a:spLocks noGrp="1"/>
          </p:cNvSpPr>
          <p:nvPr>
            <p:ph sz="half" idx="14"/>
          </p:nvPr>
        </p:nvSpPr>
        <p:spPr>
          <a:xfrm>
            <a:off x="4342956" y="2724150"/>
            <a:ext cx="2286000" cy="1828800"/>
          </a:xfrm>
        </p:spPr>
        <p:txBody>
          <a:bodyPr lIns="36576" tIns="18288" rIns="36576" bIns="18288"/>
          <a:lstStyle>
            <a:lvl1pPr>
              <a:defRPr sz="2000">
                <a:solidFill>
                  <a:schemeClr val="bg1"/>
                </a:solidFill>
              </a:defRPr>
            </a:lvl1pPr>
            <a:lvl2pPr>
              <a:defRPr sz="2000">
                <a:solidFill>
                  <a:schemeClr val="bg1"/>
                </a:solidFill>
              </a:defRPr>
            </a:lvl2pPr>
            <a:lvl3pPr>
              <a:defRPr sz="1600">
                <a:solidFill>
                  <a:schemeClr val="bg1"/>
                </a:solidFill>
              </a:defRPr>
            </a:lvl3pPr>
            <a:lvl4pPr>
              <a:defRPr sz="1400">
                <a:solidFill>
                  <a:schemeClr val="bg1"/>
                </a:solidFill>
              </a:defRPr>
            </a:lvl4pPr>
            <a:lvl5pPr>
              <a:defRPr sz="13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17" name="Picture Placeholder 5"/>
          <p:cNvSpPr>
            <a:spLocks noGrp="1"/>
          </p:cNvSpPr>
          <p:nvPr>
            <p:ph type="pic" sz="quarter" idx="15"/>
          </p:nvPr>
        </p:nvSpPr>
        <p:spPr>
          <a:xfrm>
            <a:off x="4342956" y="1504950"/>
            <a:ext cx="2286000" cy="1097280"/>
          </a:xfrm>
          <a:prstGeom prst="rect">
            <a:avLst/>
          </a:prstGeo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297036276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199" y="205979"/>
            <a:ext cx="6902667" cy="857250"/>
          </a:xfrm>
        </p:spPr>
        <p:txBody>
          <a:bodyPr lIns="36576" tIns="18288" rIns="36576" bIns="18288" anchor="b"/>
          <a:lstStyle>
            <a:lvl1pPr algn="l">
              <a:defRPr/>
            </a:lvl1pPr>
          </a:lstStyle>
          <a:p>
            <a:r>
              <a:rPr lang="en-US"/>
              <a:t>Click to edit Master title style</a:t>
            </a:r>
          </a:p>
        </p:txBody>
      </p:sp>
      <p:pic>
        <p:nvPicPr>
          <p:cNvPr id="12" name="Picture 11"/>
          <p:cNvPicPr>
            <a:picLocks noChangeAspect="1"/>
          </p:cNvPicPr>
          <p:nvPr/>
        </p:nvPicPr>
        <p:blipFill>
          <a:blip r:embed="rId2"/>
          <a:srcRect/>
          <a:stretch>
            <a:fillRect/>
          </a:stretch>
        </p:blipFill>
        <p:spPr>
          <a:xfrm>
            <a:off x="0" y="0"/>
            <a:ext cx="851048" cy="2171700"/>
          </a:xfrm>
          <a:prstGeom prst="rect">
            <a:avLst/>
          </a:prstGeom>
        </p:spPr>
      </p:pic>
      <p:cxnSp>
        <p:nvCxnSpPr>
          <p:cNvPr id="13" name="Straight Connector 12"/>
          <p:cNvCxnSpPr/>
          <p:nvPr/>
        </p:nvCxnSpPr>
        <p:spPr>
          <a:xfrm>
            <a:off x="1600200" y="1200150"/>
            <a:ext cx="54864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16"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17"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18" name="TextBox 17"/>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4" name="Picture 6"/>
          <p:cNvPicPr>
            <a:picLocks noChangeAspect="1"/>
          </p:cNvPicPr>
          <p:nvPr/>
        </p:nvPicPr>
        <p:blipFill>
          <a:blip r:embed="rId3"/>
          <a:srcRect/>
          <a:stretch>
            <a:fillRect/>
          </a:stretch>
        </p:blipFill>
        <p:spPr>
          <a:xfrm>
            <a:off x="7194333" y="47815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ontent Placeholder 2"/>
          <p:cNvSpPr>
            <a:spLocks noGrp="1"/>
          </p:cNvSpPr>
          <p:nvPr>
            <p:ph sz="half" idx="1"/>
          </p:nvPr>
        </p:nvSpPr>
        <p:spPr>
          <a:xfrm>
            <a:off x="1599057" y="2724150"/>
            <a:ext cx="2286000" cy="1828800"/>
          </a:xfrm>
        </p:spPr>
        <p:txBody>
          <a:bodyPr lIns="36576" tIns="18288" rIns="36576" bIns="18288">
            <a:noAutofit/>
          </a:bodyPr>
          <a:lstStyle>
            <a:lvl1pPr>
              <a:defRPr sz="2000">
                <a:solidFill>
                  <a:schemeClr val="tx1"/>
                </a:solidFill>
              </a:defRPr>
            </a:lvl1pPr>
            <a:lvl2pPr>
              <a:defRPr sz="2000">
                <a:solidFill>
                  <a:schemeClr val="tx1"/>
                </a:solidFill>
              </a:defRPr>
            </a:lvl2pPr>
            <a:lvl3pPr>
              <a:defRPr sz="1600">
                <a:solidFill>
                  <a:schemeClr val="tx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0" name="Picture Placeholder 5"/>
          <p:cNvSpPr>
            <a:spLocks noGrp="1"/>
          </p:cNvSpPr>
          <p:nvPr>
            <p:ph type="pic" sz="quarter" idx="13"/>
          </p:nvPr>
        </p:nvSpPr>
        <p:spPr>
          <a:xfrm>
            <a:off x="1598613" y="1504950"/>
            <a:ext cx="2286000" cy="1097280"/>
          </a:xfrm>
          <a:prstGeom prst="rect">
            <a:avLst/>
          </a:prstGeom>
          <a:pattFill prst="pct5">
            <a:fgClr>
              <a:schemeClr val="accent1"/>
            </a:fgClr>
            <a:bgClr>
              <a:schemeClr val="bg1"/>
            </a:bgClr>
          </a:pattFill>
        </p:spPr>
        <p:txBody>
          <a:bodyPr/>
          <a:lstStyle/>
          <a:p>
            <a:r>
              <a:rPr lang="en-US"/>
              <a:t>Click icon to add picture</a:t>
            </a:r>
          </a:p>
        </p:txBody>
      </p:sp>
      <p:sp>
        <p:nvSpPr>
          <p:cNvPr id="21" name="Content Placeholder 2"/>
          <p:cNvSpPr>
            <a:spLocks noGrp="1"/>
          </p:cNvSpPr>
          <p:nvPr>
            <p:ph sz="half" idx="14"/>
          </p:nvPr>
        </p:nvSpPr>
        <p:spPr>
          <a:xfrm>
            <a:off x="4343400" y="2724150"/>
            <a:ext cx="2286000" cy="1828800"/>
          </a:xfrm>
        </p:spPr>
        <p:txBody>
          <a:bodyPr lIns="36576" tIns="18288" rIns="36576" bIns="18288">
            <a:noAutofit/>
          </a:bodyPr>
          <a:lstStyle>
            <a:lvl1pPr>
              <a:defRPr sz="2000">
                <a:solidFill>
                  <a:schemeClr val="tx1"/>
                </a:solidFill>
              </a:defRPr>
            </a:lvl1pPr>
            <a:lvl2pPr>
              <a:defRPr sz="2000">
                <a:solidFill>
                  <a:schemeClr val="tx1"/>
                </a:solidFill>
              </a:defRPr>
            </a:lvl2pPr>
            <a:lvl3pPr>
              <a:defRPr sz="1600">
                <a:solidFill>
                  <a:schemeClr val="tx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2" name="Picture Placeholder 5"/>
          <p:cNvSpPr>
            <a:spLocks noGrp="1"/>
          </p:cNvSpPr>
          <p:nvPr>
            <p:ph type="pic" sz="quarter" idx="15"/>
          </p:nvPr>
        </p:nvSpPr>
        <p:spPr>
          <a:xfrm>
            <a:off x="4342956" y="1504950"/>
            <a:ext cx="2286000" cy="1097280"/>
          </a:xfrm>
          <a:prstGeom prst="rect">
            <a:avLst/>
          </a:prstGeom>
          <a:pattFill prst="pct5">
            <a:fgClr>
              <a:schemeClr val="accent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70576436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ide title and content">
    <p:spTree>
      <p:nvGrpSpPr>
        <p:cNvPr id="1" name=""/>
        <p:cNvGrpSpPr/>
        <p:nvPr/>
      </p:nvGrpSpPr>
      <p:grpSpPr>
        <a:xfrm>
          <a:off x="0" y="0"/>
          <a:ext cx="0" cy="0"/>
          <a:chOff x="0" y="0"/>
          <a:chExt cx="0" cy="0"/>
        </a:xfrm>
      </p:grpSpPr>
      <p:sp>
        <p:nvSpPr>
          <p:cNvPr id="6" name="Rectangle 5"/>
          <p:cNvSpPr/>
          <p:nvPr/>
        </p:nvSpPr>
        <p:spPr>
          <a:xfrm>
            <a:off x="0" y="0"/>
            <a:ext cx="2286000" cy="51435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2744724" y="960120"/>
            <a:ext cx="5980176" cy="32232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172023" y="177165"/>
            <a:ext cx="1914276" cy="1280160"/>
          </a:xfrm>
        </p:spPr>
        <p:txBody>
          <a:bodyPr anchor="b">
            <a:normAutofit/>
          </a:bodyPr>
          <a:lstStyle>
            <a:lvl1pPr algn="l">
              <a:defRPr sz="2200">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178965" y="1600201"/>
            <a:ext cx="1913133" cy="2952749"/>
          </a:xfrm>
        </p:spPr>
        <p:txBody>
          <a:bodyPr>
            <a:normAutofit/>
          </a:bodyPr>
          <a:lstStyle>
            <a:lvl1pPr marL="0" indent="0">
              <a:buNone/>
              <a:defRPr sz="1500">
                <a:solidFill>
                  <a:schemeClr val="bg1"/>
                </a:solidFill>
                <a:latin typeface="Georgia" panose="02040502050405020303" pitchFamily="18" charset="0"/>
              </a:defRPr>
            </a:lvl1pPr>
          </a:lstStyle>
          <a:p>
            <a:pPr lvl="0"/>
            <a:r>
              <a:rPr lang="en-US"/>
              <a:t>Click to add additional text</a:t>
            </a:r>
          </a:p>
        </p:txBody>
      </p:sp>
      <p:sp>
        <p:nvSpPr>
          <p:cNvPr id="12"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13"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14"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15" name="TextBox 14"/>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7194333" y="47815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18028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Title and Content">
    <p:spTree>
      <p:nvGrpSpPr>
        <p:cNvPr id="1" name=""/>
        <p:cNvGrpSpPr/>
        <p:nvPr/>
      </p:nvGrpSpPr>
      <p:grpSpPr>
        <a:xfrm>
          <a:off x="0" y="0"/>
          <a:ext cx="0" cy="0"/>
          <a:chOff x="0" y="0"/>
          <a:chExt cx="0" cy="0"/>
        </a:xfrm>
      </p:grpSpPr>
      <p:sp>
        <p:nvSpPr>
          <p:cNvPr id="5" name="Rectangle 4"/>
          <p:cNvSpPr/>
          <p:nvPr/>
        </p:nvSpPr>
        <p:spPr>
          <a:xfrm>
            <a:off x="2" y="4568190"/>
            <a:ext cx="9143999" cy="59436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1066800" y="205979"/>
            <a:ext cx="7239000" cy="857250"/>
          </a:xfrm>
        </p:spPr>
        <p:txBody>
          <a:bodyPr lIns="36576" tIns="18288" rIns="36576" bIns="18288" anchor="b"/>
          <a:lstStyle>
            <a:lvl1pPr algn="l">
              <a:defRPr>
                <a:solidFill>
                  <a:srgbClr val="0033A0"/>
                </a:solidFill>
              </a:defRPr>
            </a:lvl1pPr>
          </a:lstStyle>
          <a:p>
            <a:r>
              <a:rPr lang="en-US"/>
              <a:t>Click to edit Master title style</a:t>
            </a:r>
          </a:p>
        </p:txBody>
      </p:sp>
      <p:sp>
        <p:nvSpPr>
          <p:cNvPr id="10" name="Content Placeholder 2"/>
          <p:cNvSpPr>
            <a:spLocks noGrp="1"/>
          </p:cNvSpPr>
          <p:nvPr>
            <p:ph idx="1"/>
          </p:nvPr>
        </p:nvSpPr>
        <p:spPr>
          <a:xfrm>
            <a:off x="1066800" y="1466850"/>
            <a:ext cx="7239000" cy="29337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p:cNvCxnSpPr/>
          <p:nvPr/>
        </p:nvCxnSpPr>
        <p:spPr>
          <a:xfrm>
            <a:off x="1066800" y="1200150"/>
            <a:ext cx="54864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21"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22"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23"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24" name="TextBox 23"/>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7194333" y="4813252"/>
            <a:ext cx="1644867" cy="9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965054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Picture and text">
    <p:spTree>
      <p:nvGrpSpPr>
        <p:cNvPr id="1" name=""/>
        <p:cNvGrpSpPr/>
        <p:nvPr/>
      </p:nvGrpSpPr>
      <p:grpSpPr>
        <a:xfrm>
          <a:off x="0" y="0"/>
          <a:ext cx="0" cy="0"/>
          <a:chOff x="0" y="0"/>
          <a:chExt cx="0" cy="0"/>
        </a:xfrm>
      </p:grpSpPr>
      <p:sp>
        <p:nvSpPr>
          <p:cNvPr id="8" name="TextBox 7"/>
          <p:cNvSpPr txBox="1"/>
          <p:nvPr/>
        </p:nvSpPr>
        <p:spPr>
          <a:xfrm>
            <a:off x="3810003" y="4928626"/>
            <a:ext cx="1523999" cy="157725"/>
          </a:xfrm>
          <a:prstGeom prst="rect">
            <a:avLst/>
          </a:prstGeom>
          <a:noFill/>
        </p:spPr>
        <p:txBody>
          <a:bodyPr wrap="square" lIns="34281" tIns="17140" rIns="34281" bIns="17140" rtlCol="0">
            <a:spAutoFit/>
          </a:bodyPr>
          <a:lstStyle/>
          <a:p>
            <a:pPr algn="ctr"/>
            <a:r>
              <a:rPr lang="en-US" sz="800">
                <a:solidFill>
                  <a:schemeClr val="bg1"/>
                </a:solidFill>
              </a:rPr>
              <a:t>© 2019 Husch Blackwell LLP</a:t>
            </a:r>
          </a:p>
        </p:txBody>
      </p:sp>
      <p:sp>
        <p:nvSpPr>
          <p:cNvPr id="17" name="Picture Placeholder 16"/>
          <p:cNvSpPr>
            <a:spLocks noGrp="1"/>
          </p:cNvSpPr>
          <p:nvPr>
            <p:ph type="pic" sz="quarter" idx="13"/>
          </p:nvPr>
        </p:nvSpPr>
        <p:spPr>
          <a:xfrm>
            <a:off x="1371600" y="1259586"/>
            <a:ext cx="3886200" cy="3312414"/>
          </a:xfrm>
          <a:pattFill prst="pct10">
            <a:fgClr>
              <a:srgbClr val="0033A0"/>
            </a:fgClr>
            <a:bgClr>
              <a:schemeClr val="bg1"/>
            </a:bgClr>
          </a:pattFill>
        </p:spPr>
        <p:txBody>
          <a:bodyPr/>
          <a:lstStyle/>
          <a:p>
            <a:r>
              <a:rPr lang="en-US"/>
              <a:t>Click icon to add picture</a:t>
            </a:r>
          </a:p>
        </p:txBody>
      </p:sp>
      <p:sp>
        <p:nvSpPr>
          <p:cNvPr id="19" name="Text Placeholder 18"/>
          <p:cNvSpPr>
            <a:spLocks noGrp="1"/>
          </p:cNvSpPr>
          <p:nvPr>
            <p:ph type="body" sz="quarter" idx="14" hasCustomPrompt="1"/>
          </p:nvPr>
        </p:nvSpPr>
        <p:spPr>
          <a:xfrm>
            <a:off x="5429250" y="2036064"/>
            <a:ext cx="3383280" cy="2516886"/>
          </a:xfrm>
        </p:spPr>
        <p:txBody>
          <a:bodyPr lIns="36576" tIns="18288" rIns="36576" bIns="18288">
            <a:normAutofit/>
          </a:bodyPr>
          <a:lstStyle>
            <a:lvl1pPr marL="0" indent="0" algn="l">
              <a:spcBef>
                <a:spcPct val="0"/>
              </a:spcBef>
              <a:spcAft>
                <a:spcPts val="1200"/>
              </a:spcAft>
              <a:buNone/>
              <a:defRPr sz="1800"/>
            </a:lvl1pPr>
          </a:lstStyle>
          <a:p>
            <a:pPr lvl="0"/>
            <a:r>
              <a:rPr lang="en-US"/>
              <a:t>Click to edit text</a:t>
            </a:r>
          </a:p>
        </p:txBody>
      </p:sp>
      <p:sp>
        <p:nvSpPr>
          <p:cNvPr id="13" name="Title 1"/>
          <p:cNvSpPr>
            <a:spLocks noGrp="1"/>
          </p:cNvSpPr>
          <p:nvPr>
            <p:ph type="title"/>
          </p:nvPr>
        </p:nvSpPr>
        <p:spPr>
          <a:xfrm>
            <a:off x="5429250" y="1255014"/>
            <a:ext cx="3383280" cy="630936"/>
          </a:xfrm>
        </p:spPr>
        <p:txBody>
          <a:bodyPr lIns="36576" tIns="18288" rIns="36576" bIns="18288" anchor="ctr">
            <a:normAutofit/>
          </a:bodyPr>
          <a:lstStyle>
            <a:lvl1pPr algn="l">
              <a:defRPr sz="2500"/>
            </a:lvl1pPr>
          </a:lstStyle>
          <a:p>
            <a:r>
              <a:rPr lang="en-US"/>
              <a:t>Click to edit Master title style</a:t>
            </a:r>
          </a:p>
        </p:txBody>
      </p:sp>
      <p:pic>
        <p:nvPicPr>
          <p:cNvPr id="16" name="Picture 15"/>
          <p:cNvPicPr>
            <a:picLocks noChangeAspect="1"/>
          </p:cNvPicPr>
          <p:nvPr/>
        </p:nvPicPr>
        <p:blipFill>
          <a:blip r:embed="rId2"/>
          <a:srcRect/>
          <a:stretch>
            <a:fillRect/>
          </a:stretch>
        </p:blipFill>
        <p:spPr>
          <a:xfrm>
            <a:off x="0" y="0"/>
            <a:ext cx="851048" cy="2171700"/>
          </a:xfrm>
          <a:prstGeom prst="rect">
            <a:avLst/>
          </a:prstGeom>
        </p:spPr>
      </p:pic>
      <p:pic>
        <p:nvPicPr>
          <p:cNvPr id="15" name="Picture 14"/>
          <p:cNvPicPr>
            <a:picLocks noChangeAspect="1"/>
          </p:cNvPicPr>
          <p:nvPr/>
        </p:nvPicPr>
        <p:blipFill>
          <a:blip r:embed="rId3"/>
          <a:srcRect/>
          <a:stretch>
            <a:fillRect/>
          </a:stretch>
        </p:blipFill>
        <p:spPr>
          <a:xfrm>
            <a:off x="981075" y="-1873247"/>
            <a:ext cx="7997969" cy="5937243"/>
          </a:xfrm>
          <a:prstGeom prst="rect">
            <a:avLst/>
          </a:prstGeom>
        </p:spPr>
      </p:pic>
      <p:sp>
        <p:nvSpPr>
          <p:cNvPr id="18"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20"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21"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22" name="TextBox 21"/>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4" name="Picture 6"/>
          <p:cNvPicPr>
            <a:picLocks noChangeAspect="1"/>
          </p:cNvPicPr>
          <p:nvPr/>
        </p:nvPicPr>
        <p:blipFill>
          <a:blip r:embed="rId4"/>
          <a:srcRect/>
          <a:stretch>
            <a:fillRect/>
          </a:stretch>
        </p:blipFill>
        <p:spPr>
          <a:xfrm>
            <a:off x="7194333" y="47815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58754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2-Picture and text">
    <p:spTree>
      <p:nvGrpSpPr>
        <p:cNvPr id="1" name=""/>
        <p:cNvGrpSpPr/>
        <p:nvPr/>
      </p:nvGrpSpPr>
      <p:grpSpPr>
        <a:xfrm>
          <a:off x="0" y="0"/>
          <a:ext cx="0" cy="0"/>
          <a:chOff x="0" y="0"/>
          <a:chExt cx="0" cy="0"/>
        </a:xfrm>
      </p:grpSpPr>
      <p:sp>
        <p:nvSpPr>
          <p:cNvPr id="8" name="TextBox 7"/>
          <p:cNvSpPr txBox="1"/>
          <p:nvPr/>
        </p:nvSpPr>
        <p:spPr>
          <a:xfrm>
            <a:off x="3810003" y="4928626"/>
            <a:ext cx="1523999" cy="157725"/>
          </a:xfrm>
          <a:prstGeom prst="rect">
            <a:avLst/>
          </a:prstGeom>
          <a:noFill/>
        </p:spPr>
        <p:txBody>
          <a:bodyPr wrap="square" lIns="34281" tIns="17140" rIns="34281" bIns="17140" rtlCol="0">
            <a:spAutoFit/>
          </a:bodyPr>
          <a:lstStyle/>
          <a:p>
            <a:pPr algn="ctr"/>
            <a:r>
              <a:rPr lang="en-US" sz="800">
                <a:solidFill>
                  <a:schemeClr val="bg1"/>
                </a:solidFill>
              </a:rPr>
              <a:t>© 2019 Husch Blackwell LLP</a:t>
            </a:r>
          </a:p>
        </p:txBody>
      </p:sp>
      <p:sp>
        <p:nvSpPr>
          <p:cNvPr id="17" name="Picture Placeholder 16"/>
          <p:cNvSpPr>
            <a:spLocks noGrp="1"/>
          </p:cNvSpPr>
          <p:nvPr>
            <p:ph type="pic" sz="quarter" idx="13"/>
          </p:nvPr>
        </p:nvSpPr>
        <p:spPr>
          <a:xfrm>
            <a:off x="4873769" y="1259586"/>
            <a:ext cx="3886200" cy="3312414"/>
          </a:xfrm>
          <a:pattFill prst="pct10">
            <a:fgClr>
              <a:srgbClr val="0033A0"/>
            </a:fgClr>
            <a:bgClr>
              <a:schemeClr val="bg1"/>
            </a:bgClr>
          </a:pattFill>
        </p:spPr>
        <p:txBody>
          <a:bodyPr/>
          <a:lstStyle/>
          <a:p>
            <a:r>
              <a:rPr lang="en-US"/>
              <a:t>Click icon to add picture</a:t>
            </a:r>
          </a:p>
        </p:txBody>
      </p:sp>
      <p:sp>
        <p:nvSpPr>
          <p:cNvPr id="19" name="Text Placeholder 18"/>
          <p:cNvSpPr>
            <a:spLocks noGrp="1"/>
          </p:cNvSpPr>
          <p:nvPr>
            <p:ph type="body" sz="quarter" idx="14" hasCustomPrompt="1"/>
          </p:nvPr>
        </p:nvSpPr>
        <p:spPr>
          <a:xfrm>
            <a:off x="1371600" y="2036064"/>
            <a:ext cx="3383280" cy="2516886"/>
          </a:xfrm>
        </p:spPr>
        <p:txBody>
          <a:bodyPr lIns="36576" tIns="18288" rIns="36576" bIns="18288">
            <a:normAutofit/>
          </a:bodyPr>
          <a:lstStyle>
            <a:lvl1pPr marL="0" indent="0" algn="l">
              <a:spcBef>
                <a:spcPct val="0"/>
              </a:spcBef>
              <a:spcAft>
                <a:spcPts val="1200"/>
              </a:spcAft>
              <a:buNone/>
              <a:defRPr sz="1800"/>
            </a:lvl1pPr>
          </a:lstStyle>
          <a:p>
            <a:pPr lvl="0"/>
            <a:r>
              <a:rPr lang="en-US"/>
              <a:t>Click to edit text</a:t>
            </a:r>
          </a:p>
        </p:txBody>
      </p:sp>
      <p:sp>
        <p:nvSpPr>
          <p:cNvPr id="13" name="Title 1"/>
          <p:cNvSpPr>
            <a:spLocks noGrp="1"/>
          </p:cNvSpPr>
          <p:nvPr>
            <p:ph type="title"/>
          </p:nvPr>
        </p:nvSpPr>
        <p:spPr>
          <a:xfrm>
            <a:off x="1371600" y="1255014"/>
            <a:ext cx="3383280" cy="630936"/>
          </a:xfrm>
        </p:spPr>
        <p:txBody>
          <a:bodyPr lIns="36576" tIns="18288" rIns="36576" bIns="18288" anchor="ctr">
            <a:normAutofit/>
          </a:bodyPr>
          <a:lstStyle>
            <a:lvl1pPr algn="l">
              <a:defRPr sz="2500"/>
            </a:lvl1pPr>
          </a:lstStyle>
          <a:p>
            <a:r>
              <a:rPr lang="en-US"/>
              <a:t>Click to edit Master title style</a:t>
            </a:r>
          </a:p>
        </p:txBody>
      </p:sp>
      <p:pic>
        <p:nvPicPr>
          <p:cNvPr id="16" name="Picture 15"/>
          <p:cNvPicPr>
            <a:picLocks noChangeAspect="1"/>
          </p:cNvPicPr>
          <p:nvPr/>
        </p:nvPicPr>
        <p:blipFill>
          <a:blip r:embed="rId2"/>
          <a:srcRect/>
          <a:stretch>
            <a:fillRect/>
          </a:stretch>
        </p:blipFill>
        <p:spPr>
          <a:xfrm>
            <a:off x="0" y="0"/>
            <a:ext cx="851048" cy="2171700"/>
          </a:xfrm>
          <a:prstGeom prst="rect">
            <a:avLst/>
          </a:prstGeom>
        </p:spPr>
      </p:pic>
      <p:pic>
        <p:nvPicPr>
          <p:cNvPr id="15" name="Picture 14"/>
          <p:cNvPicPr>
            <a:picLocks noChangeAspect="1"/>
          </p:cNvPicPr>
          <p:nvPr/>
        </p:nvPicPr>
        <p:blipFill>
          <a:blip r:embed="rId3"/>
          <a:srcRect/>
          <a:stretch>
            <a:fillRect/>
          </a:stretch>
        </p:blipFill>
        <p:spPr>
          <a:xfrm>
            <a:off x="4495800" y="-1885950"/>
            <a:ext cx="7997969" cy="5937243"/>
          </a:xfrm>
          <a:prstGeom prst="rect">
            <a:avLst/>
          </a:prstGeom>
        </p:spPr>
      </p:pic>
      <p:sp>
        <p:nvSpPr>
          <p:cNvPr id="18"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20"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21"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22" name="TextBox 21"/>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4" name="Picture 6"/>
          <p:cNvPicPr>
            <a:picLocks noChangeAspect="1"/>
          </p:cNvPicPr>
          <p:nvPr/>
        </p:nvPicPr>
        <p:blipFill>
          <a:blip r:embed="rId4"/>
          <a:srcRect/>
          <a:stretch>
            <a:fillRect/>
          </a:stretch>
        </p:blipFill>
        <p:spPr>
          <a:xfrm>
            <a:off x="7194333" y="47815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713987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6" name="Rectangle 5"/>
          <p:cNvSpPr/>
          <p:nvPr/>
        </p:nvSpPr>
        <p:spPr>
          <a:xfrm>
            <a:off x="0" y="0"/>
            <a:ext cx="2286000" cy="51435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72023" y="177165"/>
            <a:ext cx="1914276" cy="1280160"/>
          </a:xfrm>
        </p:spPr>
        <p:txBody>
          <a:bodyPr anchor="b">
            <a:normAutofit/>
          </a:bodyPr>
          <a:lstStyle>
            <a:lvl1pPr algn="l">
              <a:defRPr sz="2200">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178965" y="1600201"/>
            <a:ext cx="1913133" cy="3057525"/>
          </a:xfrm>
        </p:spPr>
        <p:txBody>
          <a:bodyPr>
            <a:normAutofit/>
          </a:bodyPr>
          <a:lstStyle>
            <a:lvl1pPr marL="0" indent="0">
              <a:buNone/>
              <a:defRPr sz="1500">
                <a:solidFill>
                  <a:schemeClr val="bg1"/>
                </a:solidFill>
                <a:latin typeface="Georgia" panose="02040502050405020303" pitchFamily="18" charset="0"/>
              </a:defRPr>
            </a:lvl1pPr>
          </a:lstStyle>
          <a:p>
            <a:pPr lvl="0"/>
            <a:r>
              <a:rPr lang="en-US"/>
              <a:t>Click to add additional text</a:t>
            </a:r>
          </a:p>
        </p:txBody>
      </p:sp>
      <p:sp>
        <p:nvSpPr>
          <p:cNvPr id="14" name="Chevron 4"/>
          <p:cNvSpPr/>
          <p:nvPr/>
        </p:nvSpPr>
        <p:spPr>
          <a:xfrm>
            <a:off x="3934010" y="2252755"/>
            <a:ext cx="1275980" cy="6379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2024" tIns="64008" rIns="64008" bIns="64008" numCol="1" spcCol="1270" anchor="ctr" anchorCtr="0">
            <a:noAutofit/>
          </a:bodyPr>
          <a:lstStyle/>
          <a:p>
            <a:pPr lvl="0" algn="ctr" defTabSz="2133600">
              <a:lnSpc>
                <a:spcPct val="90000"/>
              </a:lnSpc>
              <a:spcBef>
                <a:spcPct val="0"/>
              </a:spcBef>
              <a:spcAft>
                <a:spcPct val="35000"/>
              </a:spcAft>
            </a:pPr>
            <a:endParaRPr lang="en-US" sz="4800" kern="1200"/>
          </a:p>
        </p:txBody>
      </p:sp>
      <p:graphicFrame>
        <p:nvGraphicFramePr>
          <p:cNvPr id="15" name="Diagram 14"/>
          <p:cNvGraphicFramePr/>
          <p:nvPr>
            <p:extLst>
              <p:ext uri="{D42A27DB-BD31-4B8C-83A1-F6EECF244321}">
                <p14:modId xmlns:p14="http://schemas.microsoft.com/office/powerpoint/2010/main" val="4174209889"/>
              </p:ext>
            </p:extLst>
          </p:nvPr>
        </p:nvGraphicFramePr>
        <p:xfrm>
          <a:off x="2895818" y="514351"/>
          <a:ext cx="5958064" cy="1885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Placeholder 2"/>
          <p:cNvSpPr>
            <a:spLocks noGrp="1"/>
          </p:cNvSpPr>
          <p:nvPr>
            <p:ph type="body" sz="quarter" idx="14" hasCustomPrompt="1"/>
          </p:nvPr>
        </p:nvSpPr>
        <p:spPr>
          <a:xfrm>
            <a:off x="3429148" y="1298258"/>
            <a:ext cx="1199994" cy="285750"/>
          </a:xfrm>
        </p:spPr>
        <p:txBody>
          <a:bodyPr anchor="ctr">
            <a:normAutofit/>
          </a:bodyPr>
          <a:lstStyle>
            <a:lvl1pPr marL="0" indent="0" algn="ctr">
              <a:buNone/>
              <a:defRPr sz="1500">
                <a:solidFill>
                  <a:schemeClr val="bg1"/>
                </a:solidFill>
              </a:defRPr>
            </a:lvl1pPr>
          </a:lstStyle>
          <a:p>
            <a:pPr lvl="0"/>
            <a:r>
              <a:rPr lang="en-US"/>
              <a:t>Text</a:t>
            </a:r>
          </a:p>
        </p:txBody>
      </p:sp>
      <p:sp>
        <p:nvSpPr>
          <p:cNvPr id="17" name="Text Placeholder 2"/>
          <p:cNvSpPr>
            <a:spLocks noGrp="1"/>
          </p:cNvSpPr>
          <p:nvPr>
            <p:ph type="body" sz="quarter" idx="15" hasCustomPrompt="1"/>
          </p:nvPr>
        </p:nvSpPr>
        <p:spPr>
          <a:xfrm>
            <a:off x="5343424" y="1298258"/>
            <a:ext cx="1199994" cy="285750"/>
          </a:xfrm>
        </p:spPr>
        <p:txBody>
          <a:bodyPr anchor="ctr">
            <a:normAutofit/>
          </a:bodyPr>
          <a:lstStyle>
            <a:lvl1pPr marL="0" indent="0" algn="ctr">
              <a:buNone/>
              <a:defRPr sz="1500">
                <a:solidFill>
                  <a:schemeClr val="bg1"/>
                </a:solidFill>
              </a:defRPr>
            </a:lvl1pPr>
          </a:lstStyle>
          <a:p>
            <a:pPr lvl="0"/>
            <a:r>
              <a:rPr lang="en-US"/>
              <a:t>Text</a:t>
            </a:r>
          </a:p>
        </p:txBody>
      </p:sp>
      <p:sp>
        <p:nvSpPr>
          <p:cNvPr id="18" name="Text Placeholder 2"/>
          <p:cNvSpPr>
            <a:spLocks noGrp="1"/>
          </p:cNvSpPr>
          <p:nvPr>
            <p:ph type="body" sz="quarter" idx="16" hasCustomPrompt="1"/>
          </p:nvPr>
        </p:nvSpPr>
        <p:spPr>
          <a:xfrm>
            <a:off x="7286203" y="1298258"/>
            <a:ext cx="1199994" cy="285750"/>
          </a:xfrm>
        </p:spPr>
        <p:txBody>
          <a:bodyPr anchor="ctr">
            <a:normAutofit/>
          </a:bodyPr>
          <a:lstStyle>
            <a:lvl1pPr marL="0" indent="0" algn="ctr">
              <a:buNone/>
              <a:defRPr sz="1500">
                <a:solidFill>
                  <a:schemeClr val="bg1"/>
                </a:solidFill>
              </a:defRPr>
            </a:lvl1pPr>
          </a:lstStyle>
          <a:p>
            <a:pPr lvl="0"/>
            <a:r>
              <a:rPr lang="en-US"/>
              <a:t>Text</a:t>
            </a:r>
          </a:p>
        </p:txBody>
      </p:sp>
      <p:graphicFrame>
        <p:nvGraphicFramePr>
          <p:cNvPr id="19" name="Diagram 18"/>
          <p:cNvGraphicFramePr/>
          <p:nvPr>
            <p:extLst>
              <p:ext uri="{D42A27DB-BD31-4B8C-83A1-F6EECF244321}">
                <p14:modId xmlns:p14="http://schemas.microsoft.com/office/powerpoint/2010/main" val="1476772250"/>
              </p:ext>
            </p:extLst>
          </p:nvPr>
        </p:nvGraphicFramePr>
        <p:xfrm>
          <a:off x="4372003" y="2943225"/>
          <a:ext cx="2819033" cy="16573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Text Placeholder 2"/>
          <p:cNvSpPr>
            <a:spLocks noGrp="1"/>
          </p:cNvSpPr>
          <p:nvPr>
            <p:ph type="body" sz="quarter" idx="17" hasCustomPrompt="1"/>
          </p:nvPr>
        </p:nvSpPr>
        <p:spPr>
          <a:xfrm>
            <a:off x="5371998" y="3228975"/>
            <a:ext cx="828567" cy="285750"/>
          </a:xfrm>
        </p:spPr>
        <p:txBody>
          <a:bodyPr anchor="ctr">
            <a:normAutofit/>
          </a:bodyPr>
          <a:lstStyle>
            <a:lvl1pPr marL="0" indent="0" algn="ctr">
              <a:buNone/>
              <a:defRPr sz="900">
                <a:solidFill>
                  <a:schemeClr val="bg1"/>
                </a:solidFill>
              </a:defRPr>
            </a:lvl1pPr>
          </a:lstStyle>
          <a:p>
            <a:pPr lvl="0"/>
            <a:r>
              <a:rPr lang="en-US"/>
              <a:t>Text</a:t>
            </a:r>
          </a:p>
        </p:txBody>
      </p:sp>
      <p:sp>
        <p:nvSpPr>
          <p:cNvPr id="21" name="Text Placeholder 2"/>
          <p:cNvSpPr>
            <a:spLocks noGrp="1"/>
          </p:cNvSpPr>
          <p:nvPr>
            <p:ph type="body" sz="quarter" idx="18" hasCustomPrompt="1"/>
          </p:nvPr>
        </p:nvSpPr>
        <p:spPr>
          <a:xfrm>
            <a:off x="4970095" y="3943350"/>
            <a:ext cx="685711" cy="285750"/>
          </a:xfrm>
        </p:spPr>
        <p:txBody>
          <a:bodyPr anchor="ctr">
            <a:normAutofit/>
          </a:bodyPr>
          <a:lstStyle>
            <a:lvl1pPr marL="0" indent="0" algn="l">
              <a:buNone/>
              <a:defRPr sz="900">
                <a:solidFill>
                  <a:schemeClr val="bg1"/>
                </a:solidFill>
              </a:defRPr>
            </a:lvl1pPr>
          </a:lstStyle>
          <a:p>
            <a:pPr lvl="0"/>
            <a:r>
              <a:rPr lang="en-US"/>
              <a:t>Text</a:t>
            </a:r>
          </a:p>
        </p:txBody>
      </p:sp>
      <p:sp>
        <p:nvSpPr>
          <p:cNvPr id="22" name="Text Placeholder 2"/>
          <p:cNvSpPr>
            <a:spLocks noGrp="1"/>
          </p:cNvSpPr>
          <p:nvPr>
            <p:ph type="body" sz="quarter" idx="19" hasCustomPrompt="1"/>
          </p:nvPr>
        </p:nvSpPr>
        <p:spPr>
          <a:xfrm>
            <a:off x="5922471" y="3943350"/>
            <a:ext cx="657139" cy="285750"/>
          </a:xfrm>
        </p:spPr>
        <p:txBody>
          <a:bodyPr anchor="ctr">
            <a:normAutofit/>
          </a:bodyPr>
          <a:lstStyle>
            <a:lvl1pPr marL="0" indent="0" algn="r">
              <a:buNone/>
              <a:defRPr sz="900">
                <a:solidFill>
                  <a:schemeClr val="bg1"/>
                </a:solidFill>
              </a:defRPr>
            </a:lvl1pPr>
          </a:lstStyle>
          <a:p>
            <a:pPr lvl="0"/>
            <a:r>
              <a:rPr lang="en-US"/>
              <a:t>Text</a:t>
            </a:r>
          </a:p>
        </p:txBody>
      </p:sp>
      <p:sp>
        <p:nvSpPr>
          <p:cNvPr id="23" name="Content Placeholder 2">
            <a:extLst>
              <a:ext uri="{FF2B5EF4-FFF2-40B4-BE49-F238E27FC236}">
                <a16:creationId xmlns:a16="http://schemas.microsoft.com/office/drawing/2014/main" xmlns="" id="{14CE4F40-5F79-E049-A053-D8AA3033B106}"/>
              </a:ext>
            </a:extLst>
          </p:cNvPr>
          <p:cNvSpPr>
            <a:spLocks noGrp="1"/>
          </p:cNvSpPr>
          <p:nvPr>
            <p:ph idx="1" hasCustomPrompt="1"/>
          </p:nvPr>
        </p:nvSpPr>
        <p:spPr>
          <a:xfrm>
            <a:off x="2819401" y="514350"/>
            <a:ext cx="5628541" cy="342900"/>
          </a:xfrm>
        </p:spPr>
        <p:txBody>
          <a:bodyPr anchor="ctr">
            <a:normAutofit/>
          </a:bodyPr>
          <a:lstStyle>
            <a:lvl1pPr marL="0" indent="0">
              <a:buNone/>
              <a:defRPr sz="1800" b="1">
                <a:solidFill>
                  <a:srgbClr val="0033A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text</a:t>
            </a:r>
          </a:p>
        </p:txBody>
      </p:sp>
      <p:sp>
        <p:nvSpPr>
          <p:cNvPr id="24" name="Content Placeholder 2">
            <a:extLst>
              <a:ext uri="{FF2B5EF4-FFF2-40B4-BE49-F238E27FC236}">
                <a16:creationId xmlns:a16="http://schemas.microsoft.com/office/drawing/2014/main" xmlns="" id="{14CE4F40-5F79-E049-A053-D8AA3033B106}"/>
              </a:ext>
            </a:extLst>
          </p:cNvPr>
          <p:cNvSpPr>
            <a:spLocks noGrp="1"/>
          </p:cNvSpPr>
          <p:nvPr>
            <p:ph idx="20" hasCustomPrompt="1"/>
          </p:nvPr>
        </p:nvSpPr>
        <p:spPr>
          <a:xfrm>
            <a:off x="2819401" y="2514600"/>
            <a:ext cx="5628541" cy="342900"/>
          </a:xfrm>
        </p:spPr>
        <p:txBody>
          <a:bodyPr anchor="ctr">
            <a:normAutofit/>
          </a:bodyPr>
          <a:lstStyle>
            <a:lvl1pPr marL="0" indent="0">
              <a:buNone/>
              <a:defRPr sz="1800" b="1">
                <a:solidFill>
                  <a:srgbClr val="0033A0"/>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add text</a:t>
            </a:r>
          </a:p>
        </p:txBody>
      </p:sp>
      <p:sp>
        <p:nvSpPr>
          <p:cNvPr id="25"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26"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27"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28" name="TextBox 27"/>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30" name="Picture 6"/>
          <p:cNvPicPr>
            <a:picLocks noChangeAspect="1"/>
          </p:cNvPicPr>
          <p:nvPr/>
        </p:nvPicPr>
        <p:blipFill>
          <a:blip r:embed="rId12"/>
          <a:srcRect/>
          <a:stretch>
            <a:fillRect/>
          </a:stretch>
        </p:blipFill>
        <p:spPr>
          <a:xfrm>
            <a:off x="7194333" y="47815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780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fade">
                                      <p:cBhvr>
                                        <p:cTn id="7" dur="500"/>
                                        <p:tgtEl>
                                          <p:spTgt spid="19">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8"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9"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10" name="TextBox 9"/>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7194333" y="47815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1066800" y="205979"/>
            <a:ext cx="7239000" cy="857250"/>
          </a:xfrm>
        </p:spPr>
        <p:txBody>
          <a:bodyPr lIns="36576" tIns="18288" rIns="36576" bIns="18288" anchor="b"/>
          <a:lstStyle>
            <a:lvl1pPr algn="l">
              <a:defRPr>
                <a:solidFill>
                  <a:srgbClr val="0033A0"/>
                </a:solidFill>
              </a:defRPr>
            </a:lvl1pPr>
          </a:lstStyle>
          <a:p>
            <a:r>
              <a:rPr lang="en-US"/>
              <a:t>Click to edit Master title style</a:t>
            </a:r>
          </a:p>
        </p:txBody>
      </p:sp>
      <p:cxnSp>
        <p:nvCxnSpPr>
          <p:cNvPr id="15" name="Straight Connector 14"/>
          <p:cNvCxnSpPr/>
          <p:nvPr/>
        </p:nvCxnSpPr>
        <p:spPr>
          <a:xfrm>
            <a:off x="1066800" y="1200150"/>
            <a:ext cx="54864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43886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8"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9"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10" name="TextBox 9"/>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1" name="Picture 6"/>
          <p:cNvPicPr>
            <a:picLocks noChangeAspect="1"/>
          </p:cNvPicPr>
          <p:nvPr/>
        </p:nvPicPr>
        <p:blipFill>
          <a:blip r:embed="rId2"/>
          <a:srcRect/>
          <a:stretch>
            <a:fillRect/>
          </a:stretch>
        </p:blipFill>
        <p:spPr>
          <a:xfrm>
            <a:off x="7194333" y="47815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014118"/>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pic>
        <p:nvPicPr>
          <p:cNvPr id="2" name="Picture 1"/>
          <p:cNvPicPr>
            <a:picLocks noChangeAspect="1"/>
          </p:cNvPicPr>
          <p:nvPr/>
        </p:nvPicPr>
        <p:blipFill>
          <a:blip r:embed="rId2"/>
          <a:srcRect/>
          <a:stretch>
            <a:fillRect/>
          </a:stretch>
        </p:blipFill>
        <p:spPr>
          <a:xfrm>
            <a:off x="3180395" y="2182648"/>
            <a:ext cx="2783210" cy="778205"/>
          </a:xfrm>
          <a:prstGeom prst="rect">
            <a:avLst/>
          </a:prstGeom>
        </p:spPr>
      </p:pic>
      <p:sp>
        <p:nvSpPr>
          <p:cNvPr id="7" name="Date Placeholder 3"/>
          <p:cNvSpPr>
            <a:spLocks noGrp="1"/>
          </p:cNvSpPr>
          <p:nvPr>
            <p:ph type="dt" sz="half" idx="10"/>
          </p:nvPr>
        </p:nvSpPr>
        <p:spPr>
          <a:xfrm>
            <a:off x="6019800" y="4716693"/>
            <a:ext cx="2819400" cy="273844"/>
          </a:xfrm>
          <a:prstGeom prst="rect">
            <a:avLst/>
          </a:prstGeom>
        </p:spPr>
        <p:txBody>
          <a:bodyPr/>
          <a:lstStyle>
            <a:lvl1pPr algn="r">
              <a:defRPr/>
            </a:lvl1pPr>
          </a:lstStyle>
          <a:p>
            <a:endParaRPr lang="en-US"/>
          </a:p>
        </p:txBody>
      </p:sp>
      <p:sp>
        <p:nvSpPr>
          <p:cNvPr id="8" name="Footer Placeholder 4"/>
          <p:cNvSpPr>
            <a:spLocks noGrp="1"/>
          </p:cNvSpPr>
          <p:nvPr>
            <p:ph type="ftr" sz="quarter" idx="11"/>
          </p:nvPr>
        </p:nvSpPr>
        <p:spPr>
          <a:xfrm>
            <a:off x="228600" y="4716693"/>
            <a:ext cx="2895600" cy="273844"/>
          </a:xfrm>
          <a:prstGeom prst="rect">
            <a:avLst/>
          </a:prstGeom>
        </p:spPr>
        <p:txBody>
          <a:bodyPr/>
          <a:lstStyle>
            <a:lvl1pPr algn="l">
              <a:defRPr/>
            </a:lvl1pPr>
          </a:lstStyle>
          <a:p>
            <a:endParaRPr lang="en-US"/>
          </a:p>
        </p:txBody>
      </p:sp>
      <p:sp>
        <p:nvSpPr>
          <p:cNvPr id="9" name="Slide Number Placeholder 5"/>
          <p:cNvSpPr>
            <a:spLocks noGrp="1"/>
          </p:cNvSpPr>
          <p:nvPr>
            <p:ph type="sldNum" sz="quarter" idx="12"/>
          </p:nvPr>
        </p:nvSpPr>
        <p:spPr>
          <a:xfrm>
            <a:off x="3200400" y="4716693"/>
            <a:ext cx="2743200" cy="273844"/>
          </a:xfrm>
          <a:prstGeom prst="rect">
            <a:avLst/>
          </a:prstGeom>
        </p:spPr>
        <p:txBody>
          <a:bodyPr/>
          <a:lstStyle/>
          <a:p>
            <a:pPr algn="ctr"/>
            <a:fld id="{525BC400-E9C1-4D9C-BC94-8C4188A03B97}" type="slidenum">
              <a:rPr lang="en-US" smtClean="0"/>
              <a:t>‹#›</a:t>
            </a:fld>
            <a:endParaRPr lang="en-US"/>
          </a:p>
        </p:txBody>
      </p:sp>
      <p:sp>
        <p:nvSpPr>
          <p:cNvPr id="10" name="TextBox 9"/>
          <p:cNvSpPr txBox="1"/>
          <p:nvPr/>
        </p:nvSpPr>
        <p:spPr>
          <a:xfrm>
            <a:off x="3810001"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spTree>
    <p:extLst>
      <p:ext uri="{BB962C8B-B14F-4D97-AF65-F5344CB8AC3E}">
        <p14:creationId xmlns:p14="http://schemas.microsoft.com/office/powerpoint/2010/main" val="353105935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50" y="205979"/>
            <a:ext cx="6830568" cy="857250"/>
          </a:xfrm>
        </p:spPr>
        <p:txBody>
          <a:bodyPr lIns="36576" tIns="18288" rIns="36576" bIns="18288" anchor="b"/>
          <a:lstStyle>
            <a:lvl1pPr algn="l">
              <a:defRPr>
                <a:solidFill>
                  <a:srgbClr val="0033A0"/>
                </a:solidFill>
              </a:defRPr>
            </a:lvl1pPr>
          </a:lstStyle>
          <a:p>
            <a:r>
              <a:rPr lang="en-US"/>
              <a:t>Click to edit Master title style</a:t>
            </a:r>
          </a:p>
        </p:txBody>
      </p:sp>
      <p:sp>
        <p:nvSpPr>
          <p:cNvPr id="3" name="Content Placeholder 2"/>
          <p:cNvSpPr>
            <a:spLocks noGrp="1"/>
          </p:cNvSpPr>
          <p:nvPr>
            <p:ph idx="1"/>
          </p:nvPr>
        </p:nvSpPr>
        <p:spPr>
          <a:xfrm>
            <a:off x="1619250" y="1425178"/>
            <a:ext cx="6836664" cy="3127772"/>
          </a:xfrm>
        </p:spPr>
        <p:txBody>
          <a:bodyPr lIns="36576" tIns="18288" rIns="36576" bIns="18288"/>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pic>
        <p:nvPicPr>
          <p:cNvPr id="10" name="Picture 9"/>
          <p:cNvPicPr>
            <a:picLocks noChangeAspect="1"/>
          </p:cNvPicPr>
          <p:nvPr/>
        </p:nvPicPr>
        <p:blipFill>
          <a:blip r:embed="rId2"/>
          <a:srcRect/>
          <a:stretch>
            <a:fillRect/>
          </a:stretch>
        </p:blipFill>
        <p:spPr>
          <a:xfrm>
            <a:off x="0" y="0"/>
            <a:ext cx="851048" cy="2171700"/>
          </a:xfrm>
          <a:prstGeom prst="rect">
            <a:avLst/>
          </a:prstGeom>
        </p:spPr>
      </p:pic>
      <p:sp>
        <p:nvSpPr>
          <p:cNvPr id="11" name="TextBox 10"/>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cxnSp>
        <p:nvCxnSpPr>
          <p:cNvPr id="13" name="Straight Connector 12"/>
          <p:cNvCxnSpPr/>
          <p:nvPr/>
        </p:nvCxnSpPr>
        <p:spPr>
          <a:xfrm>
            <a:off x="1619250" y="1200150"/>
            <a:ext cx="54864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7" name="Picture 6"/>
          <p:cNvPicPr>
            <a:picLocks noChangeAspect="1"/>
          </p:cNvPicPr>
          <p:nvPr/>
        </p:nvPicPr>
        <p:blipFill>
          <a:blip r:embed="rId3"/>
          <a:srcRect/>
          <a:stretch>
            <a:fillRect/>
          </a:stretch>
        </p:blipFill>
        <p:spPr>
          <a:xfrm>
            <a:off x="7194333" y="47815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02523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C0D074-CA01-4C5A-ACBA-B24EAF9102A8}" type="slidenum">
              <a:rPr lang="en-US" smtClean="0"/>
              <a:t>‹#›</a:t>
            </a:fld>
            <a:endParaRPr lang="en-US"/>
          </a:p>
        </p:txBody>
      </p:sp>
    </p:spTree>
    <p:extLst>
      <p:ext uri="{BB962C8B-B14F-4D97-AF65-F5344CB8AC3E}">
        <p14:creationId xmlns:p14="http://schemas.microsoft.com/office/powerpoint/2010/main" val="1218973863"/>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3048000" y="205979"/>
            <a:ext cx="5638800" cy="857250"/>
          </a:xfrm>
        </p:spPr>
        <p:txBody>
          <a:bodyPr anchor="b"/>
          <a:lstStyle>
            <a:lvl1pPr algn="l">
              <a:defRPr/>
            </a:lvl1pPr>
          </a:lstStyle>
          <a:p>
            <a:r>
              <a:rPr lang="en-US"/>
              <a:t>Click to edit Master title style</a:t>
            </a:r>
          </a:p>
        </p:txBody>
      </p:sp>
      <p:sp>
        <p:nvSpPr>
          <p:cNvPr id="3" name="Content Placeholder 2"/>
          <p:cNvSpPr>
            <a:spLocks noGrp="1"/>
          </p:cNvSpPr>
          <p:nvPr>
            <p:ph idx="1"/>
          </p:nvPr>
        </p:nvSpPr>
        <p:spPr>
          <a:xfrm>
            <a:off x="3048000" y="1200151"/>
            <a:ext cx="5638800" cy="3394472"/>
          </a:xfrm>
        </p:spPr>
        <p:txBody>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2686050" cy="51435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18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1E4F1CF5-BD4D-4A60-8E00-76DF35D27119}" type="slidenum">
              <a:rPr lang="en-US" smtClean="0"/>
              <a:t>‹#›</a:t>
            </a:fld>
            <a:endParaRPr lang="en-US"/>
          </a:p>
        </p:txBody>
      </p:sp>
      <p:sp>
        <p:nvSpPr>
          <p:cNvPr id="9" name="Date Placeholder 1"/>
          <p:cNvSpPr>
            <a:spLocks noGrp="1"/>
          </p:cNvSpPr>
          <p:nvPr>
            <p:ph type="dt" sz="half" idx="19"/>
          </p:nvPr>
        </p:nvSpPr>
        <p:spPr>
          <a:xfrm>
            <a:off x="628650" y="4767264"/>
            <a:ext cx="2057400" cy="273844"/>
          </a:xfrm>
        </p:spPr>
        <p:txBody>
          <a:bodyPr/>
          <a:lstStyle>
            <a:lvl1pPr>
              <a:defRPr/>
            </a:lvl1pPr>
          </a:lstStyle>
          <a:p>
            <a:endParaRPr lang="en-US"/>
          </a:p>
        </p:txBody>
      </p:sp>
    </p:spTree>
    <p:extLst>
      <p:ext uri="{BB962C8B-B14F-4D97-AF65-F5344CB8AC3E}">
        <p14:creationId xmlns:p14="http://schemas.microsoft.com/office/powerpoint/2010/main" val="2912983617"/>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7041941" y="4860131"/>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550648"/>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365"/>
          <a:stretch>
            <a:fillRect/>
          </a:stretch>
        </p:blipFill>
        <p:spPr>
          <a:xfrm>
            <a:off x="2" y="0"/>
            <a:ext cx="3146453" cy="5143500"/>
          </a:xfrm>
          <a:prstGeom prst="rect">
            <a:avLst/>
          </a:prstGeom>
        </p:spPr>
      </p:pic>
      <p:sp>
        <p:nvSpPr>
          <p:cNvPr id="2" name="Title 1"/>
          <p:cNvSpPr>
            <a:spLocks noGrp="1"/>
          </p:cNvSpPr>
          <p:nvPr>
            <p:ph type="ctrTitle"/>
          </p:nvPr>
        </p:nvSpPr>
        <p:spPr>
          <a:xfrm>
            <a:off x="3657600" y="2495550"/>
            <a:ext cx="5029200" cy="1143000"/>
          </a:xfrm>
        </p:spPr>
        <p:txBody>
          <a:bodyPr>
            <a:normAutofit/>
          </a:bodyPr>
          <a:lstStyle>
            <a:lvl1pPr algn="l">
              <a:defRPr sz="4400" b="1"/>
            </a:lvl1pPr>
          </a:lstStyle>
          <a:p>
            <a:r>
              <a:rPr lang="en-US"/>
              <a:t>Click to edit Master title style</a:t>
            </a:r>
          </a:p>
        </p:txBody>
      </p:sp>
      <p:sp>
        <p:nvSpPr>
          <p:cNvPr id="3" name="Subtitle 2"/>
          <p:cNvSpPr>
            <a:spLocks noGrp="1"/>
          </p:cNvSpPr>
          <p:nvPr>
            <p:ph type="subTitle" idx="1"/>
          </p:nvPr>
        </p:nvSpPr>
        <p:spPr>
          <a:xfrm>
            <a:off x="3657600" y="3790950"/>
            <a:ext cx="5029200" cy="762000"/>
          </a:xfrm>
        </p:spPr>
        <p:txBody>
          <a:bodyPr>
            <a:normAutofit/>
          </a:bodyPr>
          <a:lstStyle>
            <a:lvl1pPr marL="0" indent="0" algn="l">
              <a:spcBef>
                <a:spcPts val="480"/>
              </a:spcBef>
              <a:buNone/>
              <a:defRPr lang="en-US" sz="2800" kern="1200" baseline="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7"/>
          <p:cNvPicPr>
            <a:picLocks noChangeAspect="1"/>
          </p:cNvPicPr>
          <p:nvPr/>
        </p:nvPicPr>
        <p:blipFill>
          <a:blip r:embed="rId3"/>
          <a:srcRect/>
          <a:stretch>
            <a:fillRect/>
          </a:stretch>
        </p:blipFill>
        <p:spPr>
          <a:xfrm>
            <a:off x="3660775" y="711998"/>
            <a:ext cx="3289724"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3660780" y="3714750"/>
            <a:ext cx="5026025"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8701399"/>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a:srcRect/>
          <a:stretch>
            <a:fillRect/>
          </a:stretch>
        </p:blipFill>
        <p:spPr>
          <a:xfrm>
            <a:off x="7041941" y="48577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7" name="Footer Placeholder 4"/>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1075649784"/>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w/Graphic">
    <p:spTree>
      <p:nvGrpSpPr>
        <p:cNvPr id="1" name=""/>
        <p:cNvGrpSpPr/>
        <p:nvPr/>
      </p:nvGrpSpPr>
      <p:grpSpPr>
        <a:xfrm>
          <a:off x="0" y="0"/>
          <a:ext cx="0" cy="0"/>
          <a:chOff x="0" y="0"/>
          <a:chExt cx="0" cy="0"/>
        </a:xfrm>
      </p:grpSpPr>
      <p:cxnSp>
        <p:nvCxnSpPr>
          <p:cNvPr id="6" name="Straight Connector 5"/>
          <p:cNvCxnSpPr/>
          <p:nvPr/>
        </p:nvCxnSpPr>
        <p:spPr>
          <a:xfrm>
            <a:off x="3660780" y="4318397"/>
            <a:ext cx="5026025"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7" name="Picture 7"/>
          <p:cNvPicPr>
            <a:picLocks noChangeAspect="1"/>
          </p:cNvPicPr>
          <p:nvPr/>
        </p:nvPicPr>
        <p:blipFill>
          <a:blip r:embed="rId2"/>
          <a:srcRect/>
          <a:stretch>
            <a:fillRect/>
          </a:stretch>
        </p:blipFill>
        <p:spPr>
          <a:xfrm>
            <a:off x="3660775" y="711998"/>
            <a:ext cx="3289724"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660777" y="2343153"/>
            <a:ext cx="5025333" cy="1330540"/>
          </a:xfrm>
        </p:spPr>
        <p:txBody>
          <a:bodyPr anchor="b">
            <a:normAutofit/>
          </a:bodyPr>
          <a:lstStyle>
            <a:lvl1pPr algn="l">
              <a:lnSpc>
                <a:spcPct val="100000"/>
              </a:lnSpc>
              <a:defRPr sz="4400"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3660775" y="4494329"/>
            <a:ext cx="5025334" cy="649175"/>
          </a:xfrm>
        </p:spPr>
        <p:txBody>
          <a:bodyPr>
            <a:normAutofit/>
          </a:bodyPr>
          <a:lstStyle>
            <a:lvl1pPr marL="0" indent="0" algn="l">
              <a:buNone/>
              <a:defRPr lang="en-US"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37"/>
          <p:cNvSpPr>
            <a:spLocks noGrp="1"/>
          </p:cNvSpPr>
          <p:nvPr>
            <p:ph type="body" sz="quarter" idx="13"/>
          </p:nvPr>
        </p:nvSpPr>
        <p:spPr>
          <a:xfrm>
            <a:off x="3660781" y="3715399"/>
            <a:ext cx="5025075" cy="492528"/>
          </a:xfrm>
        </p:spPr>
        <p:txBody>
          <a:bodyPr/>
          <a:lstStyle>
            <a:lvl1pPr marL="0" indent="0">
              <a:buNone/>
              <a:defRPr sz="280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2" name="Picture Placeholder 11"/>
          <p:cNvSpPr>
            <a:spLocks noGrp="1" noChangeAspect="1"/>
          </p:cNvSpPr>
          <p:nvPr>
            <p:ph type="pic" sz="quarter" idx="14" hasCustomPrompt="1"/>
          </p:nvPr>
        </p:nvSpPr>
        <p:spPr>
          <a:xfrm>
            <a:off x="-228599" y="0"/>
            <a:ext cx="3206281" cy="51435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1800" baseline="0">
                <a:latin typeface="+mj-lt"/>
              </a:defRPr>
            </a:lvl1pPr>
          </a:lstStyle>
          <a:p>
            <a:r>
              <a:rPr lang="en-US"/>
              <a:t>Insert Image</a:t>
            </a:r>
          </a:p>
        </p:txBody>
      </p:sp>
    </p:spTree>
    <p:extLst>
      <p:ext uri="{BB962C8B-B14F-4D97-AF65-F5344CB8AC3E}">
        <p14:creationId xmlns:p14="http://schemas.microsoft.com/office/powerpoint/2010/main" val="867568860"/>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5" name="Straight Connector 4"/>
          <p:cNvCxnSpPr/>
          <p:nvPr/>
        </p:nvCxnSpPr>
        <p:spPr>
          <a:xfrm flipV="1">
            <a:off x="339725" y="-11905"/>
            <a:ext cx="865188" cy="645319"/>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0" y="152404"/>
            <a:ext cx="596900" cy="446485"/>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2" y="291707"/>
            <a:ext cx="1204913" cy="900113"/>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8110538" y="4168380"/>
            <a:ext cx="1041400" cy="777478"/>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7415222" y="4256485"/>
            <a:ext cx="1177925" cy="879872"/>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8334384" y="4748214"/>
            <a:ext cx="519113" cy="388144"/>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95377" y="2893219"/>
            <a:ext cx="7007225" cy="0"/>
          </a:xfrm>
          <a:prstGeom prst="line">
            <a:avLst/>
          </a:prstGeom>
          <a:ln w="12700">
            <a:solidFill>
              <a:srgbClr val="0039A6"/>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rcRect/>
          <a:stretch>
            <a:fillRect/>
          </a:stretch>
        </p:blipFill>
        <p:spPr>
          <a:xfrm>
            <a:off x="1095375" y="711998"/>
            <a:ext cx="3289724" cy="326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1095375" y="1256146"/>
            <a:ext cx="7006532" cy="992579"/>
          </a:xfrm>
        </p:spPr>
        <p:txBody>
          <a:bodyPr anchor="b" anchorCtr="0">
            <a:noAutofit/>
          </a:bodyPr>
          <a:lstStyle>
            <a:lvl1pPr algn="l">
              <a:lnSpc>
                <a:spcPct val="100000"/>
              </a:lnSpc>
              <a:defRPr sz="3600" b="1" baseline="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Subtitle 2"/>
          <p:cNvSpPr>
            <a:spLocks noGrp="1"/>
          </p:cNvSpPr>
          <p:nvPr>
            <p:ph type="subTitle" idx="1"/>
          </p:nvPr>
        </p:nvSpPr>
        <p:spPr>
          <a:xfrm>
            <a:off x="1095375" y="3069361"/>
            <a:ext cx="7006534" cy="1220675"/>
          </a:xfrm>
        </p:spPr>
        <p:txBody>
          <a:bodyPr>
            <a:normAutofit/>
          </a:bodyPr>
          <a:lstStyle>
            <a:lvl1pPr marL="0" indent="0" algn="l">
              <a:buNone/>
              <a:defRPr lang="en-US"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ext Placeholder 37"/>
          <p:cNvSpPr>
            <a:spLocks noGrp="1"/>
          </p:cNvSpPr>
          <p:nvPr>
            <p:ph type="body" sz="quarter" idx="13"/>
          </p:nvPr>
        </p:nvSpPr>
        <p:spPr>
          <a:xfrm>
            <a:off x="1095375" y="2290430"/>
            <a:ext cx="7006172" cy="492528"/>
          </a:xfrm>
        </p:spPr>
        <p:txBody>
          <a:bodyPr>
            <a:noAutofit/>
          </a:bodyPr>
          <a:lstStyle>
            <a:lvl1pPr marL="0" indent="0">
              <a:buNone/>
              <a:defRPr sz="2800" baseline="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15" name="Footer Placeholder 4"/>
          <p:cNvSpPr>
            <a:spLocks noGrp="1"/>
          </p:cNvSpPr>
          <p:nvPr>
            <p:ph type="ftr" sz="quarter" idx="14"/>
          </p:nvPr>
        </p:nvSpPr>
        <p:spPr/>
        <p:txBody>
          <a:bodyPr/>
          <a:lstStyle>
            <a:lvl1pPr>
              <a:defRPr kern="1200" spc="0">
                <a:solidFill>
                  <a:schemeClr val="tx1">
                    <a:tint val="75000"/>
                  </a:schemeClr>
                </a:solidFill>
                <a:latin typeface="+mn-lt"/>
                <a:cs typeface="+mn-cs"/>
              </a:defRPr>
            </a:lvl1pPr>
          </a:lstStyle>
          <a:p>
            <a:endParaRPr lang="en-US"/>
          </a:p>
        </p:txBody>
      </p:sp>
      <p:sp>
        <p:nvSpPr>
          <p:cNvPr id="16" name="Slide Number Placeholder 5"/>
          <p:cNvSpPr>
            <a:spLocks noGrp="1"/>
          </p:cNvSpPr>
          <p:nvPr>
            <p:ph type="sldNum" sz="quarter" idx="15"/>
          </p:nvPr>
        </p:nvSpPr>
        <p:spPr/>
        <p:txBody>
          <a:bodyPr/>
          <a:lstStyle>
            <a:lvl1pPr>
              <a:defRPr/>
            </a:lvl1pPr>
          </a:lstStyle>
          <a:p>
            <a:fld id="{5DC0D074-CA01-4C5A-ACBA-B24EAF9102A8}" type="slidenum">
              <a:rPr lang="en-US" smtClean="0"/>
              <a:t>‹#›</a:t>
            </a:fld>
            <a:endParaRPr lang="en-US"/>
          </a:p>
        </p:txBody>
      </p:sp>
      <p:sp>
        <p:nvSpPr>
          <p:cNvPr id="17" name="Date Placeholder 1"/>
          <p:cNvSpPr>
            <a:spLocks noGrp="1"/>
          </p:cNvSpPr>
          <p:nvPr>
            <p:ph type="dt" sz="half" idx="16"/>
          </p:nvPr>
        </p:nvSpPr>
        <p:spPr>
          <a:xfrm>
            <a:off x="628650" y="4767264"/>
            <a:ext cx="2057400" cy="273844"/>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Tree>
    <p:extLst>
      <p:ext uri="{BB962C8B-B14F-4D97-AF65-F5344CB8AC3E}">
        <p14:creationId xmlns:p14="http://schemas.microsoft.com/office/powerpoint/2010/main" val="204918273"/>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8" name="Title 1"/>
          <p:cNvSpPr>
            <a:spLocks noGrp="1"/>
          </p:cNvSpPr>
          <p:nvPr>
            <p:ph type="title"/>
          </p:nvPr>
        </p:nvSpPr>
        <p:spPr>
          <a:xfrm>
            <a:off x="2946400" y="451218"/>
            <a:ext cx="5568950" cy="577081"/>
          </a:xfrm>
        </p:spPr>
        <p:txBody>
          <a:bodyPr anchor="b">
            <a:noAutofit/>
          </a:bodyPr>
          <a:lstStyle>
            <a:lvl1pPr algn="l">
              <a:lnSpc>
                <a:spcPct val="100000"/>
              </a:lnSpc>
              <a:defRPr sz="3200" baseline="0"/>
            </a:lvl1pPr>
          </a:lstStyle>
          <a:p>
            <a:r>
              <a:rPr lang="en-US"/>
              <a:t>Click to edit Master title style</a:t>
            </a:r>
          </a:p>
        </p:txBody>
      </p:sp>
      <p:sp>
        <p:nvSpPr>
          <p:cNvPr id="9" name="Text Placeholder 18"/>
          <p:cNvSpPr>
            <a:spLocks noGrp="1"/>
          </p:cNvSpPr>
          <p:nvPr>
            <p:ph type="body" sz="quarter" idx="14"/>
          </p:nvPr>
        </p:nvSpPr>
        <p:spPr>
          <a:xfrm>
            <a:off x="2946400" y="1222228"/>
            <a:ext cx="5568950" cy="346249"/>
          </a:xfrm>
        </p:spPr>
        <p:txBody>
          <a:bodyPr anchor="ctr">
            <a:normAutofit/>
          </a:bodyPr>
          <a:lstStyle>
            <a:lvl1pPr marL="0" indent="0">
              <a:lnSpc>
                <a:spcPct val="100000"/>
              </a:lnSpc>
              <a:spcBef>
                <a:spcPct val="0"/>
              </a:spcBef>
              <a:buNone/>
              <a:defRPr sz="2400" b="1" baseline="0"/>
            </a:lvl1pPr>
          </a:lstStyle>
          <a:p>
            <a:pPr lvl="0"/>
            <a:r>
              <a:rPr lang="en-US"/>
              <a:t>Click to edit Master text styles</a:t>
            </a:r>
          </a:p>
        </p:txBody>
      </p:sp>
      <p:sp>
        <p:nvSpPr>
          <p:cNvPr id="10" name="Text Placeholder 20"/>
          <p:cNvSpPr>
            <a:spLocks noGrp="1"/>
          </p:cNvSpPr>
          <p:nvPr>
            <p:ph type="body" sz="quarter" idx="15"/>
          </p:nvPr>
        </p:nvSpPr>
        <p:spPr>
          <a:xfrm>
            <a:off x="2946400" y="1661883"/>
            <a:ext cx="5568950" cy="530915"/>
          </a:xfrm>
        </p:spPr>
        <p:txBody>
          <a:bodyPr anchor="ctr">
            <a:normAutofit/>
          </a:bodyPr>
          <a:lstStyle>
            <a:lvl1pPr marL="342900" indent="-342900">
              <a:lnSpc>
                <a:spcPct val="100000"/>
              </a:lnSpc>
              <a:spcBef>
                <a:spcPct val="0"/>
              </a:spcBef>
              <a:buFont typeface="Arial" panose="020B0604020202020204" pitchFamily="34" charset="0"/>
              <a:buChar char="•"/>
              <a:defRPr sz="2000" baseline="0"/>
            </a:lvl1pPr>
            <a:lvl3pPr marL="914400" indent="0">
              <a:buNone/>
              <a:defRPr/>
            </a:lvl3pPr>
          </a:lstStyle>
          <a:p>
            <a:pPr lvl="0"/>
            <a:r>
              <a:rPr lang="en-US"/>
              <a:t>Click to edit Master text styles</a:t>
            </a:r>
          </a:p>
        </p:txBody>
      </p:sp>
      <p:sp>
        <p:nvSpPr>
          <p:cNvPr id="11" name="Text Placeholder 18"/>
          <p:cNvSpPr>
            <a:spLocks noGrp="1"/>
          </p:cNvSpPr>
          <p:nvPr>
            <p:ph type="body" sz="quarter" idx="16"/>
          </p:nvPr>
        </p:nvSpPr>
        <p:spPr>
          <a:xfrm>
            <a:off x="2946400" y="2330029"/>
            <a:ext cx="5568950" cy="346249"/>
          </a:xfrm>
        </p:spPr>
        <p:txBody>
          <a:bodyPr anchor="ctr">
            <a:normAutofit/>
          </a:bodyPr>
          <a:lstStyle>
            <a:lvl1pPr marL="0" indent="0">
              <a:lnSpc>
                <a:spcPct val="100000"/>
              </a:lnSpc>
              <a:spcBef>
                <a:spcPct val="0"/>
              </a:spcBef>
              <a:buNone/>
              <a:defRPr sz="2400" b="1" baseline="0"/>
            </a:lvl1pPr>
          </a:lstStyle>
          <a:p>
            <a:pPr lvl="0"/>
            <a:r>
              <a:rPr lang="en-US"/>
              <a:t>Click to edit Master text styles</a:t>
            </a:r>
          </a:p>
        </p:txBody>
      </p:sp>
      <p:sp>
        <p:nvSpPr>
          <p:cNvPr id="12" name="Text Placeholder 20"/>
          <p:cNvSpPr>
            <a:spLocks noGrp="1"/>
          </p:cNvSpPr>
          <p:nvPr>
            <p:ph type="body" sz="quarter" idx="17"/>
          </p:nvPr>
        </p:nvSpPr>
        <p:spPr>
          <a:xfrm>
            <a:off x="2946400" y="2769685"/>
            <a:ext cx="5568950" cy="530915"/>
          </a:xfrm>
        </p:spPr>
        <p:txBody>
          <a:bodyPr anchor="ctr">
            <a:normAutofit/>
          </a:bodyPr>
          <a:lstStyle>
            <a:lvl1pPr marL="342900" indent="-342900">
              <a:lnSpc>
                <a:spcPct val="100000"/>
              </a:lnSpc>
              <a:spcBef>
                <a:spcPct val="0"/>
              </a:spcBef>
              <a:buFont typeface="Arial" panose="020B0604020202020204" pitchFamily="34" charset="0"/>
              <a:buChar char="•"/>
              <a:defRPr sz="2000" baseline="0"/>
            </a:lvl1pPr>
            <a:lvl3pPr marL="914400" indent="0">
              <a:buNone/>
              <a:defRPr/>
            </a:lvl3pPr>
          </a:lstStyle>
          <a:p>
            <a:pPr lvl="0"/>
            <a:r>
              <a:rPr lang="en-US"/>
              <a:t>Click to edit Master text styles</a:t>
            </a:r>
          </a:p>
        </p:txBody>
      </p:sp>
      <p:sp>
        <p:nvSpPr>
          <p:cNvPr id="13" name="Text Placeholder 18"/>
          <p:cNvSpPr>
            <a:spLocks noGrp="1"/>
          </p:cNvSpPr>
          <p:nvPr>
            <p:ph type="body" sz="quarter" idx="18"/>
          </p:nvPr>
        </p:nvSpPr>
        <p:spPr>
          <a:xfrm>
            <a:off x="2946400" y="3437832"/>
            <a:ext cx="5568950" cy="346249"/>
          </a:xfrm>
        </p:spPr>
        <p:txBody>
          <a:bodyPr anchor="ctr">
            <a:normAutofit/>
          </a:bodyPr>
          <a:lstStyle>
            <a:lvl1pPr marL="0" indent="0">
              <a:lnSpc>
                <a:spcPct val="100000"/>
              </a:lnSpc>
              <a:spcBef>
                <a:spcPct val="0"/>
              </a:spcBef>
              <a:buNone/>
              <a:defRPr sz="2400" b="1" baseline="0"/>
            </a:lvl1pPr>
          </a:lstStyle>
          <a:p>
            <a:pPr lvl="0"/>
            <a:r>
              <a:rPr lang="en-US"/>
              <a:t>Click to edit Master text styles</a:t>
            </a:r>
          </a:p>
        </p:txBody>
      </p:sp>
      <p:sp>
        <p:nvSpPr>
          <p:cNvPr id="14" name="Text Placeholder 20"/>
          <p:cNvSpPr>
            <a:spLocks noGrp="1"/>
          </p:cNvSpPr>
          <p:nvPr>
            <p:ph type="body" sz="quarter" idx="19"/>
          </p:nvPr>
        </p:nvSpPr>
        <p:spPr>
          <a:xfrm>
            <a:off x="2946400" y="3877487"/>
            <a:ext cx="5568950" cy="530915"/>
          </a:xfrm>
        </p:spPr>
        <p:txBody>
          <a:bodyPr anchor="ctr">
            <a:normAutofit/>
          </a:bodyPr>
          <a:lstStyle>
            <a:lvl1pPr marL="342900" indent="-342900">
              <a:lnSpc>
                <a:spcPct val="100000"/>
              </a:lnSpc>
              <a:spcBef>
                <a:spcPct val="0"/>
              </a:spcBef>
              <a:buFont typeface="Arial" panose="020B0604020202020204" pitchFamily="34" charset="0"/>
              <a:buChar char="•"/>
              <a:defRPr sz="2000"/>
            </a:lvl1pPr>
            <a:lvl3pPr marL="914400" indent="0">
              <a:buNone/>
              <a:defRPr/>
            </a:lvl3pPr>
          </a:lstStyle>
          <a:p>
            <a:pPr lvl="0"/>
            <a:r>
              <a:rPr lang="en-US"/>
              <a:t>Click to edit Master text styles</a:t>
            </a:r>
          </a:p>
        </p:txBody>
      </p:sp>
      <p:sp>
        <p:nvSpPr>
          <p:cNvPr id="15" name="Picture Placeholder 7"/>
          <p:cNvSpPr>
            <a:spLocks noGrp="1"/>
          </p:cNvSpPr>
          <p:nvPr>
            <p:ph type="pic" sz="quarter" idx="20"/>
          </p:nvPr>
        </p:nvSpPr>
        <p:spPr>
          <a:xfrm>
            <a:off x="0" y="0"/>
            <a:ext cx="2698750" cy="51435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1800"/>
            </a:lvl1pPr>
          </a:lstStyle>
          <a:p>
            <a:pPr lvl="0"/>
            <a:r>
              <a:rPr lang="en-US" noProof="0"/>
              <a:t>Click icon to add picture</a:t>
            </a:r>
          </a:p>
        </p:txBody>
      </p:sp>
      <p:sp>
        <p:nvSpPr>
          <p:cNvPr id="17" name="Footer Placeholder 4"/>
          <p:cNvSpPr>
            <a:spLocks noGrp="1"/>
          </p:cNvSpPr>
          <p:nvPr>
            <p:ph type="ftr" sz="quarter" idx="21"/>
          </p:nvPr>
        </p:nvSpPr>
        <p:spPr/>
        <p:txBody>
          <a:bodyPr/>
          <a:lstStyle>
            <a:lvl1pPr>
              <a:defRPr kern="1200" spc="0">
                <a:solidFill>
                  <a:schemeClr val="tx1">
                    <a:tint val="75000"/>
                  </a:schemeClr>
                </a:solidFill>
                <a:latin typeface="+mn-lt"/>
                <a:cs typeface="+mn-cs"/>
              </a:defRPr>
            </a:lvl1pPr>
          </a:lstStyle>
          <a:p>
            <a:endParaRPr lang="en-US"/>
          </a:p>
        </p:txBody>
      </p:sp>
      <p:sp>
        <p:nvSpPr>
          <p:cNvPr id="18" name="Slide Number Placeholder 5"/>
          <p:cNvSpPr>
            <a:spLocks noGrp="1"/>
          </p:cNvSpPr>
          <p:nvPr>
            <p:ph type="sldNum" sz="quarter" idx="22"/>
          </p:nvPr>
        </p:nvSpPr>
        <p:spPr/>
        <p:txBody>
          <a:bodyPr/>
          <a:lstStyle>
            <a:lvl1pPr>
              <a:defRPr/>
            </a:lvl1pPr>
          </a:lstStyle>
          <a:p>
            <a:fld id="{5DC0D074-CA01-4C5A-ACBA-B24EAF9102A8}" type="slidenum">
              <a:rPr lang="en-US" smtClean="0"/>
              <a:t>‹#›</a:t>
            </a:fld>
            <a:endParaRPr lang="en-US"/>
          </a:p>
        </p:txBody>
      </p:sp>
      <p:sp>
        <p:nvSpPr>
          <p:cNvPr id="19" name="Date Placeholder 1"/>
          <p:cNvSpPr>
            <a:spLocks noGrp="1"/>
          </p:cNvSpPr>
          <p:nvPr>
            <p:ph type="dt" sz="half" idx="23"/>
          </p:nvPr>
        </p:nvSpPr>
        <p:spPr>
          <a:xfrm>
            <a:off x="5562600" y="4767264"/>
            <a:ext cx="2057400" cy="273844"/>
          </a:xfrm>
        </p:spPr>
        <p:txBody>
          <a:bodyPr/>
          <a:lstStyle>
            <a:lvl1pPr>
              <a:defRPr/>
            </a:lvl1pPr>
          </a:lstStyle>
          <a:p>
            <a:fld id="{DC29174A-ACCE-453D-ABFA-7E46F23229F8}" type="datetimeFigureOut">
              <a:rPr lang="en-US" smtClean="0"/>
              <a:t>9/14/20</a:t>
            </a:fld>
            <a:endParaRPr lang="en-US"/>
          </a:p>
        </p:txBody>
      </p:sp>
      <p:pic>
        <p:nvPicPr>
          <p:cNvPr id="20" name="Picture 6"/>
          <p:cNvPicPr>
            <a:picLocks noChangeAspect="1"/>
          </p:cNvPicPr>
          <p:nvPr/>
        </p:nvPicPr>
        <p:blipFill>
          <a:blip r:embed="rId2"/>
          <a:srcRect/>
          <a:stretch>
            <a:fillRect/>
          </a:stretch>
        </p:blipFill>
        <p:spPr>
          <a:xfrm>
            <a:off x="7041941" y="4860131"/>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597940"/>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w/Graphic">
    <p:spTree>
      <p:nvGrpSpPr>
        <p:cNvPr id="1" name=""/>
        <p:cNvGrpSpPr/>
        <p:nvPr/>
      </p:nvGrpSpPr>
      <p:grpSpPr>
        <a:xfrm>
          <a:off x="0" y="0"/>
          <a:ext cx="0" cy="0"/>
          <a:chOff x="0" y="0"/>
          <a:chExt cx="0" cy="0"/>
        </a:xfrm>
      </p:grpSpPr>
      <p:sp>
        <p:nvSpPr>
          <p:cNvPr id="2" name="Title 1"/>
          <p:cNvSpPr>
            <a:spLocks noGrp="1"/>
          </p:cNvSpPr>
          <p:nvPr>
            <p:ph type="title"/>
          </p:nvPr>
        </p:nvSpPr>
        <p:spPr>
          <a:xfrm>
            <a:off x="3048000" y="316705"/>
            <a:ext cx="5638800" cy="857250"/>
          </a:xfrm>
        </p:spPr>
        <p:txBody>
          <a:bodyPr anchor="b">
            <a:noAutofit/>
          </a:bodyPr>
          <a:lstStyle>
            <a:lvl1pPr algn="l">
              <a:defRPr sz="3600"/>
            </a:lvl1pPr>
          </a:lstStyle>
          <a:p>
            <a:r>
              <a:rPr lang="en-US"/>
              <a:t>Click to edit Master title style</a:t>
            </a:r>
          </a:p>
        </p:txBody>
      </p:sp>
      <p:sp>
        <p:nvSpPr>
          <p:cNvPr id="3" name="Content Placeholder 2"/>
          <p:cNvSpPr>
            <a:spLocks noGrp="1"/>
          </p:cNvSpPr>
          <p:nvPr>
            <p:ph idx="1"/>
          </p:nvPr>
        </p:nvSpPr>
        <p:spPr>
          <a:xfrm>
            <a:off x="3048000" y="1310878"/>
            <a:ext cx="5638800" cy="3394472"/>
          </a:xfrm>
        </p:spPr>
        <p:txBody>
          <a:bodyPr>
            <a:normAutofit/>
          </a:bodyPr>
          <a:lstStyle>
            <a:lvl1pPr algn="l">
              <a:defRPr sz="2800"/>
            </a:lvl1pPr>
            <a:lvl2pPr algn="l">
              <a:defRPr sz="2400"/>
            </a:lvl2pPr>
            <a:lvl3pPr algn="l">
              <a:defRPr sz="2000"/>
            </a:lvl3pPr>
            <a:lvl4pPr algn="l">
              <a:defRPr sz="1800"/>
            </a:lvl4pPr>
            <a:lvl5pPr algn="l">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6"/>
          </p:nvPr>
        </p:nvSpPr>
        <p:spPr>
          <a:xfrm>
            <a:off x="0" y="0"/>
            <a:ext cx="2686050" cy="5143500"/>
          </a:xfrm>
          <a:pattFill prst="pct50">
            <a:fgClr>
              <a:srgbClr val="003AAD"/>
            </a:fgClr>
            <a:bgClr>
              <a:schemeClr val="bg1"/>
            </a:bgClr>
          </a:pattFill>
          <a:ln>
            <a:solidFill>
              <a:schemeClr val="bg1">
                <a:lumMod val="65000"/>
              </a:schemeClr>
            </a:solidFill>
          </a:ln>
        </p:spPr>
        <p:txBody>
          <a:bodyPr rtlCol="0" anchor="ctr">
            <a:normAutofit/>
          </a:bodyPr>
          <a:lstStyle>
            <a:lvl1pPr marL="0" indent="0" algn="ctr">
              <a:buNone/>
              <a:defRPr sz="1800"/>
            </a:lvl1pPr>
          </a:lstStyle>
          <a:p>
            <a:pPr lvl="0"/>
            <a:r>
              <a:rPr lang="en-US" noProof="0"/>
              <a:t>Click icon to add picture</a:t>
            </a:r>
          </a:p>
        </p:txBody>
      </p:sp>
      <p:sp>
        <p:nvSpPr>
          <p:cNvPr id="6" name="Footer Placeholder 4"/>
          <p:cNvSpPr>
            <a:spLocks noGrp="1"/>
          </p:cNvSpPr>
          <p:nvPr>
            <p:ph type="ftr" sz="quarter" idx="17"/>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5"/>
          <p:cNvSpPr>
            <a:spLocks noGrp="1"/>
          </p:cNvSpPr>
          <p:nvPr>
            <p:ph type="sldNum" sz="quarter" idx="18"/>
          </p:nvPr>
        </p:nvSpPr>
        <p:spPr/>
        <p:txBody>
          <a:bodyPr/>
          <a:lstStyle>
            <a:lvl1pPr>
              <a:defRPr/>
            </a:lvl1pPr>
          </a:lstStyle>
          <a:p>
            <a:fld id="{5DC0D074-CA01-4C5A-ACBA-B24EAF9102A8}" type="slidenum">
              <a:rPr lang="en-US" smtClean="0"/>
              <a:t>‹#›</a:t>
            </a:fld>
            <a:endParaRPr lang="en-US"/>
          </a:p>
        </p:txBody>
      </p:sp>
      <p:sp>
        <p:nvSpPr>
          <p:cNvPr id="9" name="Date Placeholder 1"/>
          <p:cNvSpPr>
            <a:spLocks noGrp="1"/>
          </p:cNvSpPr>
          <p:nvPr>
            <p:ph type="dt" sz="half" idx="19"/>
          </p:nvPr>
        </p:nvSpPr>
        <p:spPr>
          <a:xfrm>
            <a:off x="5562600" y="4767264"/>
            <a:ext cx="2057400" cy="273844"/>
          </a:xfrm>
        </p:spPr>
        <p:txBody>
          <a:bodyPr/>
          <a:lstStyle>
            <a:lvl1pPr>
              <a:defRPr/>
            </a:lvl1pPr>
          </a:lstStyle>
          <a:p>
            <a:fld id="{DC29174A-ACCE-453D-ABFA-7E46F23229F8}" type="datetimeFigureOut">
              <a:rPr lang="en-US" smtClean="0"/>
              <a:t>9/14/20</a:t>
            </a:fld>
            <a:endParaRPr lang="en-US"/>
          </a:p>
        </p:txBody>
      </p:sp>
      <p:pic>
        <p:nvPicPr>
          <p:cNvPr id="10" name="Picture 6"/>
          <p:cNvPicPr>
            <a:picLocks noChangeAspect="1"/>
          </p:cNvPicPr>
          <p:nvPr/>
        </p:nvPicPr>
        <p:blipFill>
          <a:blip r:embed="rId2"/>
          <a:srcRect/>
          <a:stretch>
            <a:fillRect/>
          </a:stretch>
        </p:blipFill>
        <p:spPr>
          <a:xfrm>
            <a:off x="7041941" y="4860131"/>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7442636"/>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cxnSp>
        <p:nvCxnSpPr>
          <p:cNvPr id="4" name="Straight Connector 3"/>
          <p:cNvCxnSpPr/>
          <p:nvPr/>
        </p:nvCxnSpPr>
        <p:spPr>
          <a:xfrm flipV="1">
            <a:off x="522292" y="1"/>
            <a:ext cx="1425575" cy="1063229"/>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2" y="270276"/>
            <a:ext cx="2060575" cy="1537097"/>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571625" y="-9524"/>
            <a:ext cx="1392238" cy="1038225"/>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831850" y="1282306"/>
            <a:ext cx="7683500" cy="1816496"/>
          </a:xfrm>
        </p:spPr>
        <p:txBody>
          <a:bodyPr anchor="b"/>
          <a:lstStyle>
            <a:lvl1pPr algn="l">
              <a:defRPr sz="4400">
                <a:solidFill>
                  <a:srgbClr val="0039A6"/>
                </a:solidFill>
                <a:latin typeface="Arial" panose="020B0604020202020204" pitchFamily="34" charset="0"/>
                <a:cs typeface="Arial" panose="020B0604020202020204" pitchFamily="34" charset="0"/>
              </a:defRPr>
            </a:lvl1pPr>
          </a:lstStyle>
          <a:p>
            <a:r>
              <a:rPr lang="en-US"/>
              <a:t>Click to edit Master title style</a:t>
            </a:r>
          </a:p>
        </p:txBody>
      </p:sp>
      <p:sp>
        <p:nvSpPr>
          <p:cNvPr id="9" name="Text Placeholder 2"/>
          <p:cNvSpPr>
            <a:spLocks noGrp="1"/>
          </p:cNvSpPr>
          <p:nvPr>
            <p:ph type="body" idx="1"/>
          </p:nvPr>
        </p:nvSpPr>
        <p:spPr>
          <a:xfrm>
            <a:off x="831850" y="3132430"/>
            <a:ext cx="7683500" cy="1125140"/>
          </a:xfrm>
        </p:spPr>
        <p:txBody>
          <a:bodyPr/>
          <a:lstStyle>
            <a:lvl1pPr marL="0" indent="0">
              <a:buNone/>
              <a:defRPr sz="240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Footer Placeholder 4"/>
          <p:cNvSpPr>
            <a:spLocks noGrp="1"/>
          </p:cNvSpPr>
          <p:nvPr>
            <p:ph type="ftr" sz="quarter" idx="10"/>
          </p:nvPr>
        </p:nvSpPr>
        <p:spPr/>
        <p:txBody>
          <a:bodyPr/>
          <a:lstStyle>
            <a:lvl1pPr>
              <a:defRPr kern="1200" spc="0">
                <a:solidFill>
                  <a:schemeClr val="tx1">
                    <a:tint val="75000"/>
                  </a:schemeClr>
                </a:solidFill>
                <a:latin typeface="+mn-lt"/>
                <a:cs typeface="+mn-cs"/>
              </a:defRPr>
            </a:lvl1pPr>
          </a:lstStyle>
          <a:p>
            <a:endParaRPr lang="en-US"/>
          </a:p>
        </p:txBody>
      </p:sp>
      <p:sp>
        <p:nvSpPr>
          <p:cNvPr id="11" name="Slide Number Placeholder 5"/>
          <p:cNvSpPr>
            <a:spLocks noGrp="1"/>
          </p:cNvSpPr>
          <p:nvPr>
            <p:ph type="sldNum" sz="quarter" idx="11"/>
          </p:nvPr>
        </p:nvSpPr>
        <p:spPr/>
        <p:txBody>
          <a:bodyPr/>
          <a:lstStyle>
            <a:lvl1pPr>
              <a:defRPr/>
            </a:lvl1pPr>
          </a:lstStyle>
          <a:p>
            <a:fld id="{5DC0D074-CA01-4C5A-ACBA-B24EAF9102A8}" type="slidenum">
              <a:rPr lang="en-US" smtClean="0"/>
              <a:t>‹#›</a:t>
            </a:fld>
            <a:endParaRPr lang="en-US"/>
          </a:p>
        </p:txBody>
      </p:sp>
      <p:sp>
        <p:nvSpPr>
          <p:cNvPr id="12" name="Date Placeholder 1"/>
          <p:cNvSpPr>
            <a:spLocks noGrp="1"/>
          </p:cNvSpPr>
          <p:nvPr>
            <p:ph type="dt" sz="half" idx="12"/>
          </p:nvPr>
        </p:nvSpPr>
        <p:spPr>
          <a:xfrm>
            <a:off x="628650" y="4767264"/>
            <a:ext cx="2057400" cy="273844"/>
          </a:xfrm>
        </p:spPr>
        <p:txBody>
          <a:bodyPr/>
          <a:lstStyle>
            <a:lvl1pPr>
              <a:defRPr>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pic>
        <p:nvPicPr>
          <p:cNvPr id="13" name="Picture 6"/>
          <p:cNvPicPr>
            <a:picLocks noChangeAspect="1"/>
          </p:cNvPicPr>
          <p:nvPr/>
        </p:nvPicPr>
        <p:blipFill>
          <a:blip r:embed="rId2"/>
          <a:srcRect/>
          <a:stretch>
            <a:fillRect/>
          </a:stretch>
        </p:blipFill>
        <p:spPr>
          <a:xfrm>
            <a:off x="7041941" y="4860131"/>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234030"/>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0"/>
            <a:ext cx="2011680" cy="51435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025396" y="1568958"/>
            <a:ext cx="5285232" cy="1764792"/>
          </a:xfrm>
        </p:spPr>
        <p:txBody>
          <a:bodyPr lIns="36576" tIns="18288" rIns="36576" bIns="18288" anchor="b">
            <a:normAutofit/>
          </a:bodyPr>
          <a:lstStyle>
            <a:lvl1pPr algn="l">
              <a:defRPr sz="4700" b="1">
                <a:solidFill>
                  <a:srgbClr val="0033A0"/>
                </a:solidFill>
                <a:latin typeface="Georgia" panose="02040502050405020303" pitchFamily="18" charset="0"/>
              </a:defRPr>
            </a:lvl1pPr>
          </a:lstStyle>
          <a:p>
            <a:r>
              <a:rPr lang="en-US"/>
              <a:t>Click to add title </a:t>
            </a:r>
          </a:p>
        </p:txBody>
      </p:sp>
      <p:sp>
        <p:nvSpPr>
          <p:cNvPr id="3" name="Subtitle 2"/>
          <p:cNvSpPr>
            <a:spLocks noGrp="1"/>
          </p:cNvSpPr>
          <p:nvPr>
            <p:ph type="subTitle" idx="1" hasCustomPrompt="1"/>
          </p:nvPr>
        </p:nvSpPr>
        <p:spPr>
          <a:xfrm>
            <a:off x="3025396" y="3714750"/>
            <a:ext cx="5257800" cy="685800"/>
          </a:xfrm>
        </p:spPr>
        <p:txBody>
          <a:bodyPr lIns="36576" tIns="18288" rIns="36576" bIns="18288">
            <a:normAutofit/>
          </a:bodyPr>
          <a:lstStyle>
            <a:lvl1pPr marL="0" indent="0" algn="l">
              <a:buNone/>
              <a:defRPr sz="1700" b="0">
                <a:solidFill>
                  <a:srgbClr val="0033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pic>
        <p:nvPicPr>
          <p:cNvPr id="11" name="Picture 10"/>
          <p:cNvPicPr>
            <a:picLocks noChangeAspect="1"/>
          </p:cNvPicPr>
          <p:nvPr/>
        </p:nvPicPr>
        <p:blipFill>
          <a:blip r:embed="rId2"/>
          <a:srcRect/>
          <a:stretch>
            <a:fillRect/>
          </a:stretch>
        </p:blipFill>
        <p:spPr>
          <a:xfrm>
            <a:off x="363683" y="409165"/>
            <a:ext cx="1312717" cy="4325170"/>
          </a:xfrm>
          <a:prstGeom prst="rect">
            <a:avLst/>
          </a:prstGeom>
        </p:spPr>
      </p:pic>
      <p:cxnSp>
        <p:nvCxnSpPr>
          <p:cNvPr id="12" name="Straight Connector 11"/>
          <p:cNvCxnSpPr/>
          <p:nvPr/>
        </p:nvCxnSpPr>
        <p:spPr>
          <a:xfrm>
            <a:off x="3025396" y="3486150"/>
            <a:ext cx="54864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D0D843C4-37F7-1645-A2C5-93557E9F3BAE}"/>
              </a:ext>
            </a:extLst>
          </p:cNvPr>
          <p:cNvPicPr>
            <a:picLocks noChangeAspect="1"/>
          </p:cNvPicPr>
          <p:nvPr/>
        </p:nvPicPr>
        <p:blipFill>
          <a:blip r:embed="rId3"/>
          <a:srcRect/>
          <a:stretch>
            <a:fillRect/>
          </a:stretch>
        </p:blipFill>
        <p:spPr>
          <a:xfrm>
            <a:off x="3025396" y="1047750"/>
            <a:ext cx="2314868" cy="140641"/>
          </a:xfrm>
          <a:prstGeom prst="rect">
            <a:avLst/>
          </a:prstGeom>
        </p:spPr>
      </p:pic>
    </p:spTree>
    <p:extLst>
      <p:ext uri="{BB962C8B-B14F-4D97-AF65-F5344CB8AC3E}">
        <p14:creationId xmlns:p14="http://schemas.microsoft.com/office/powerpoint/2010/main" val="610852310"/>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3035300" y="477078"/>
            <a:ext cx="5480050" cy="1118152"/>
          </a:xfrm>
        </p:spPr>
        <p:txBody>
          <a:bodyPr anchor="t">
            <a:normAutofit/>
          </a:bodyPr>
          <a:lstStyle>
            <a:lvl1pPr>
              <a:defRPr sz="4400"/>
            </a:lvl1pPr>
          </a:lstStyle>
          <a:p>
            <a:r>
              <a:rPr lang="en-US"/>
              <a:t>Click to edit Master title style</a:t>
            </a:r>
          </a:p>
        </p:txBody>
      </p:sp>
      <p:sp>
        <p:nvSpPr>
          <p:cNvPr id="5" name="Date Placeholder 1"/>
          <p:cNvSpPr>
            <a:spLocks noGrp="1"/>
          </p:cNvSpPr>
          <p:nvPr>
            <p:ph type="dt" sz="half" idx="14"/>
          </p:nvPr>
        </p:nvSpPr>
        <p:spPr>
          <a:xfrm>
            <a:off x="628650" y="4767264"/>
            <a:ext cx="2057400" cy="273844"/>
          </a:xfrm>
        </p:spPr>
        <p:txBody>
          <a:bodyPr/>
          <a:lstStyle>
            <a:lvl1pPr>
              <a:defRPr/>
            </a:lvl1pPr>
          </a:lstStyle>
          <a:p>
            <a:fld id="{DC29174A-ACCE-453D-ABFA-7E46F23229F8}" type="datetimeFigureOut">
              <a:rPr lang="en-US" smtClean="0"/>
              <a:t>9/14/20</a:t>
            </a:fld>
            <a:endParaRPr lang="en-US"/>
          </a:p>
        </p:txBody>
      </p:sp>
      <p:pic>
        <p:nvPicPr>
          <p:cNvPr id="2" name="Picture 1"/>
          <p:cNvPicPr>
            <a:picLocks noChangeAspect="1"/>
          </p:cNvPicPr>
          <p:nvPr/>
        </p:nvPicPr>
        <p:blipFill>
          <a:blip r:embed="rId2"/>
          <a:srcRect l="10627"/>
          <a:stretch>
            <a:fillRect/>
          </a:stretch>
        </p:blipFill>
        <p:spPr>
          <a:xfrm>
            <a:off x="-1" y="0"/>
            <a:ext cx="3845399" cy="5150358"/>
          </a:xfrm>
          <a:prstGeom prst="rect">
            <a:avLst/>
          </a:prstGeom>
        </p:spPr>
      </p:pic>
      <p:pic>
        <p:nvPicPr>
          <p:cNvPr id="6" name="Picture 6"/>
          <p:cNvPicPr>
            <a:picLocks noChangeAspect="1"/>
          </p:cNvPicPr>
          <p:nvPr/>
        </p:nvPicPr>
        <p:blipFill>
          <a:blip r:embed="rId3"/>
          <a:srcRect/>
          <a:stretch>
            <a:fillRect/>
          </a:stretch>
        </p:blipFill>
        <p:spPr>
          <a:xfrm>
            <a:off x="7041941" y="4860131"/>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587125"/>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Section Header w/Graphic">
    <p:spTree>
      <p:nvGrpSpPr>
        <p:cNvPr id="1" name=""/>
        <p:cNvGrpSpPr/>
        <p:nvPr/>
      </p:nvGrpSpPr>
      <p:grpSpPr>
        <a:xfrm>
          <a:off x="0" y="0"/>
          <a:ext cx="0" cy="0"/>
          <a:chOff x="0" y="0"/>
          <a:chExt cx="0" cy="0"/>
        </a:xfrm>
      </p:grpSpPr>
      <p:sp>
        <p:nvSpPr>
          <p:cNvPr id="15" name="Title 1"/>
          <p:cNvSpPr>
            <a:spLocks noGrp="1"/>
          </p:cNvSpPr>
          <p:nvPr>
            <p:ph type="title"/>
          </p:nvPr>
        </p:nvSpPr>
        <p:spPr>
          <a:xfrm>
            <a:off x="3035300" y="477078"/>
            <a:ext cx="5480050" cy="1118152"/>
          </a:xfrm>
        </p:spPr>
        <p:txBody>
          <a:bodyPr anchor="t">
            <a:normAutofit/>
          </a:bodyPr>
          <a:lstStyle>
            <a:lvl1pPr>
              <a:defRPr sz="4400"/>
            </a:lvl1pPr>
          </a:lstStyle>
          <a:p>
            <a:r>
              <a:rPr lang="en-US"/>
              <a:t>Click to edit Master title style</a:t>
            </a:r>
          </a:p>
        </p:txBody>
      </p:sp>
      <p:sp>
        <p:nvSpPr>
          <p:cNvPr id="5" name="Date Placeholder 1"/>
          <p:cNvSpPr>
            <a:spLocks noGrp="1"/>
          </p:cNvSpPr>
          <p:nvPr>
            <p:ph type="dt" sz="half" idx="14"/>
          </p:nvPr>
        </p:nvSpPr>
        <p:spPr>
          <a:xfrm>
            <a:off x="628650" y="4767264"/>
            <a:ext cx="2057400" cy="273844"/>
          </a:xfrm>
        </p:spPr>
        <p:txBody>
          <a:bodyPr/>
          <a:lstStyle>
            <a:lvl1pPr>
              <a:defRPr/>
            </a:lvl1pPr>
          </a:lstStyle>
          <a:p>
            <a:fld id="{DC29174A-ACCE-453D-ABFA-7E46F23229F8}" type="datetimeFigureOut">
              <a:rPr lang="en-US" smtClean="0"/>
              <a:t>9/14/20</a:t>
            </a:fld>
            <a:endParaRPr lang="en-US"/>
          </a:p>
        </p:txBody>
      </p:sp>
      <p:pic>
        <p:nvPicPr>
          <p:cNvPr id="6" name="Picture 6"/>
          <p:cNvPicPr>
            <a:picLocks noChangeAspect="1"/>
          </p:cNvPicPr>
          <p:nvPr/>
        </p:nvPicPr>
        <p:blipFill>
          <a:blip r:embed="rId2"/>
          <a:srcRect/>
          <a:stretch>
            <a:fillRect/>
          </a:stretch>
        </p:blipFill>
        <p:spPr>
          <a:xfrm>
            <a:off x="7041941" y="4860131"/>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11"/>
          <p:cNvSpPr>
            <a:spLocks noGrp="1" noChangeAspect="1"/>
          </p:cNvSpPr>
          <p:nvPr>
            <p:ph type="pic" sz="quarter" idx="15" hasCustomPrompt="1"/>
          </p:nvPr>
        </p:nvSpPr>
        <p:spPr>
          <a:xfrm>
            <a:off x="-228599" y="0"/>
            <a:ext cx="3206281" cy="5143500"/>
          </a:xfrm>
          <a:custGeom>
            <a:avLst/>
            <a:gdLst>
              <a:gd name="connsiteX0" fmla="*/ 794452 w 5186723"/>
              <a:gd name="connsiteY0" fmla="*/ 4518212 h 6858000"/>
              <a:gd name="connsiteX1" fmla="*/ 2597203 w 5186723"/>
              <a:gd name="connsiteY1" fmla="*/ 4518212 h 6858000"/>
              <a:gd name="connsiteX2" fmla="*/ 1802751 w 5186723"/>
              <a:gd name="connsiteY2" fmla="*/ 6858000 h 6858000"/>
              <a:gd name="connsiteX3" fmla="*/ 0 w 5186723"/>
              <a:gd name="connsiteY3" fmla="*/ 6858000 h 6858000"/>
              <a:gd name="connsiteX4" fmla="*/ 3384814 w 5186723"/>
              <a:gd name="connsiteY4" fmla="*/ 2408945 h 6858000"/>
              <a:gd name="connsiteX5" fmla="*/ 5186723 w 5186723"/>
              <a:gd name="connsiteY5" fmla="*/ 2408945 h 6858000"/>
              <a:gd name="connsiteX6" fmla="*/ 3684498 w 5186723"/>
              <a:gd name="connsiteY6" fmla="*/ 6858000 h 6858000"/>
              <a:gd name="connsiteX7" fmla="*/ 1882589 w 5186723"/>
              <a:gd name="connsiteY7" fmla="*/ 6858000 h 6858000"/>
              <a:gd name="connsiteX8" fmla="*/ 2316733 w 5186723"/>
              <a:gd name="connsiteY8" fmla="*/ 0 h 6858000"/>
              <a:gd name="connsiteX9" fmla="*/ 4118642 w 5186723"/>
              <a:gd name="connsiteY9" fmla="*/ 0 h 6858000"/>
              <a:gd name="connsiteX10" fmla="*/ 2616417 w 5186723"/>
              <a:gd name="connsiteY10" fmla="*/ 4449055 h 6858000"/>
              <a:gd name="connsiteX11" fmla="*/ 814508 w 5186723"/>
              <a:gd name="connsiteY11" fmla="*/ 44490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6723" h="6858000">
                <a:moveTo>
                  <a:pt x="794452" y="4518212"/>
                </a:moveTo>
                <a:lnTo>
                  <a:pt x="2597203" y="4518212"/>
                </a:lnTo>
                <a:lnTo>
                  <a:pt x="1802751" y="6858000"/>
                </a:lnTo>
                <a:lnTo>
                  <a:pt x="0" y="6858000"/>
                </a:lnTo>
                <a:close/>
                <a:moveTo>
                  <a:pt x="3384814" y="2408945"/>
                </a:moveTo>
                <a:lnTo>
                  <a:pt x="5186723" y="2408945"/>
                </a:lnTo>
                <a:lnTo>
                  <a:pt x="3684498" y="6858000"/>
                </a:lnTo>
                <a:lnTo>
                  <a:pt x="1882589" y="6858000"/>
                </a:lnTo>
                <a:close/>
                <a:moveTo>
                  <a:pt x="2316733" y="0"/>
                </a:moveTo>
                <a:lnTo>
                  <a:pt x="4118642" y="0"/>
                </a:lnTo>
                <a:lnTo>
                  <a:pt x="2616417" y="4449055"/>
                </a:lnTo>
                <a:lnTo>
                  <a:pt x="814508" y="4449055"/>
                </a:lnTo>
                <a:close/>
              </a:path>
            </a:pathLst>
          </a:custGeom>
          <a:pattFill prst="pct50">
            <a:fgClr>
              <a:srgbClr val="003AAD"/>
            </a:fgClr>
            <a:bgClr>
              <a:schemeClr val="bg1">
                <a:lumMod val="95000"/>
              </a:schemeClr>
            </a:bgClr>
          </a:pattFill>
          <a:ln>
            <a:solidFill>
              <a:schemeClr val="bg1">
                <a:lumMod val="65000"/>
              </a:schemeClr>
            </a:solidFill>
          </a:ln>
        </p:spPr>
        <p:txBody>
          <a:bodyPr wrap="square" anchor="ctr">
            <a:noAutofit/>
          </a:bodyPr>
          <a:lstStyle>
            <a:lvl1pPr marL="0" indent="0" algn="ctr">
              <a:buNone/>
              <a:defRPr sz="1800" baseline="0">
                <a:latin typeface="+mj-lt"/>
              </a:defRPr>
            </a:lvl1pPr>
          </a:lstStyle>
          <a:p>
            <a:r>
              <a:rPr lang="en-US"/>
              <a:t>Insert Image</a:t>
            </a:r>
          </a:p>
        </p:txBody>
      </p:sp>
    </p:spTree>
    <p:extLst>
      <p:ext uri="{BB962C8B-B14F-4D97-AF65-F5344CB8AC3E}">
        <p14:creationId xmlns:p14="http://schemas.microsoft.com/office/powerpoint/2010/main" val="354422522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6" name="Footer Placeholder 5"/>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9" name="Picture 6"/>
          <p:cNvPicPr>
            <a:picLocks noChangeAspect="1"/>
          </p:cNvPicPr>
          <p:nvPr/>
        </p:nvPicPr>
        <p:blipFill>
          <a:blip r:embed="rId2"/>
          <a:srcRect/>
          <a:stretch>
            <a:fillRect/>
          </a:stretch>
        </p:blipFill>
        <p:spPr>
          <a:xfrm>
            <a:off x="7041941" y="4860131"/>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5234206"/>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8" name="Footer Placeholder 7"/>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11" name="Picture 6"/>
          <p:cNvPicPr>
            <a:picLocks noChangeAspect="1"/>
          </p:cNvPicPr>
          <p:nvPr/>
        </p:nvPicPr>
        <p:blipFill>
          <a:blip r:embed="rId2"/>
          <a:srcRect/>
          <a:stretch>
            <a:fillRect/>
          </a:stretch>
        </p:blipFill>
        <p:spPr>
          <a:xfrm>
            <a:off x="7041941" y="4860131"/>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037817"/>
      </p:ext>
    </p:extLst>
  </p:cSld>
  <p:clrMapOvr>
    <a:masterClrMapping/>
  </p:clrMapOvr>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5" name="Footer Placeholder 3"/>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6" name="Slide Number Placeholder 4"/>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7" name="Picture 6"/>
          <p:cNvPicPr>
            <a:picLocks noChangeAspect="1"/>
          </p:cNvPicPr>
          <p:nvPr/>
        </p:nvPicPr>
        <p:blipFill>
          <a:blip r:embed="rId2"/>
          <a:srcRect/>
          <a:stretch>
            <a:fillRect/>
          </a:stretch>
        </p:blipFill>
        <p:spPr>
          <a:xfrm>
            <a:off x="7041941" y="4860131"/>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2551477"/>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DC29174A-ACCE-453D-ABFA-7E46F23229F8}" type="datetimeFigureOut">
              <a:rPr lang="en-US" smtClean="0"/>
              <a:t>9/14/20</a:t>
            </a:fld>
            <a:endParaRPr lang="en-US"/>
          </a:p>
        </p:txBody>
      </p:sp>
      <p:sp>
        <p:nvSpPr>
          <p:cNvPr id="4" name="Footer Placeholder 2"/>
          <p:cNvSpPr>
            <a:spLocks noGrp="1"/>
          </p:cNvSpPr>
          <p:nvPr>
            <p:ph type="ftr" sz="quarter" idx="11"/>
          </p:nvPr>
        </p:nvSpPr>
        <p:spPr/>
        <p:txBody>
          <a:bodyPr/>
          <a:lstStyle>
            <a:lvl1pPr>
              <a:defRPr kern="1200" spc="0">
                <a:solidFill>
                  <a:schemeClr val="tx1">
                    <a:tint val="75000"/>
                  </a:schemeClr>
                </a:solidFill>
                <a:latin typeface="+mn-lt"/>
                <a:cs typeface="+mn-cs"/>
              </a:defRPr>
            </a:lvl1pPr>
          </a:lstStyle>
          <a:p>
            <a:endParaRPr lang="en-US"/>
          </a:p>
        </p:txBody>
      </p:sp>
      <p:sp>
        <p:nvSpPr>
          <p:cNvPr id="5" name="Slide Number Placeholder 3"/>
          <p:cNvSpPr>
            <a:spLocks noGrp="1"/>
          </p:cNvSpPr>
          <p:nvPr>
            <p:ph type="sldNum" sz="quarter" idx="12"/>
          </p:nvPr>
        </p:nvSpPr>
        <p:spPr/>
        <p:txBody>
          <a:bodyPr/>
          <a:lstStyle>
            <a:lvl1pPr>
              <a:defRPr/>
            </a:lvl1pPr>
          </a:lstStyle>
          <a:p>
            <a:fld id="{5DC0D074-CA01-4C5A-ACBA-B24EAF9102A8}" type="slidenum">
              <a:rPr lang="en-US" smtClean="0"/>
              <a:t>‹#›</a:t>
            </a:fld>
            <a:endParaRPr lang="en-US"/>
          </a:p>
        </p:txBody>
      </p:sp>
      <p:pic>
        <p:nvPicPr>
          <p:cNvPr id="6" name="Picture 6"/>
          <p:cNvPicPr>
            <a:picLocks noChangeAspect="1"/>
          </p:cNvPicPr>
          <p:nvPr/>
        </p:nvPicPr>
        <p:blipFill>
          <a:blip r:embed="rId2"/>
          <a:srcRect/>
          <a:stretch>
            <a:fillRect/>
          </a:stretch>
        </p:blipFill>
        <p:spPr>
          <a:xfrm>
            <a:off x="7041941" y="4860131"/>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9692783"/>
      </p:ext>
    </p:extLst>
  </p:cSld>
  <p:clrMapOvr>
    <a:masterClrMapping/>
  </p:clrMapOvr>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cxnSp>
        <p:nvCxnSpPr>
          <p:cNvPr id="2" name="Straight Connector 1"/>
          <p:cNvCxnSpPr/>
          <p:nvPr/>
        </p:nvCxnSpPr>
        <p:spPr>
          <a:xfrm flipV="1">
            <a:off x="520702" y="0"/>
            <a:ext cx="1541463" cy="1150144"/>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3" name="Straight Connector 2"/>
          <p:cNvCxnSpPr/>
          <p:nvPr/>
        </p:nvCxnSpPr>
        <p:spPr>
          <a:xfrm flipV="1">
            <a:off x="3" y="215504"/>
            <a:ext cx="1147763" cy="85725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flipV="1">
            <a:off x="0" y="983458"/>
            <a:ext cx="1409700" cy="1051322"/>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V="1">
            <a:off x="7532688" y="3511156"/>
            <a:ext cx="1611312" cy="1201340"/>
          </a:xfrm>
          <a:prstGeom prst="line">
            <a:avLst/>
          </a:prstGeom>
          <a:ln w="12700" cmpd="sng">
            <a:solidFill>
              <a:schemeClr val="tx1">
                <a:lumMod val="75000"/>
                <a:lumOff val="25000"/>
              </a:schemeClr>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6332538" y="3676650"/>
            <a:ext cx="1966912" cy="1466850"/>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7658100" y="4289823"/>
            <a:ext cx="1144588" cy="853678"/>
          </a:xfrm>
          <a:prstGeom prst="line">
            <a:avLst/>
          </a:prstGeom>
          <a:ln w="12700" cmpd="sng">
            <a:solidFill>
              <a:schemeClr val="tx1"/>
            </a:solidFill>
            <a:prstDash val="solid"/>
            <a:headEnd type="none"/>
            <a:tailEnd type="none" w="lg" len="lg"/>
          </a:ln>
          <a:effectLst/>
        </p:spPr>
        <p:style>
          <a:lnRef idx="2">
            <a:schemeClr val="accent1"/>
          </a:lnRef>
          <a:fillRef idx="0">
            <a:schemeClr val="accent1"/>
          </a:fillRef>
          <a:effectRef idx="1">
            <a:schemeClr val="accent1"/>
          </a:effectRef>
          <a:fontRef idx="minor">
            <a:schemeClr val="tx1"/>
          </a:fontRef>
        </p:style>
      </p:cxnSp>
      <p:pic>
        <p:nvPicPr>
          <p:cNvPr id="8" name="Picture 12"/>
          <p:cNvPicPr>
            <a:picLocks noChangeAspect="1"/>
          </p:cNvPicPr>
          <p:nvPr/>
        </p:nvPicPr>
        <p:blipFill>
          <a:blip r:embed="rId2"/>
          <a:srcRect/>
          <a:stretch>
            <a:fillRect/>
          </a:stretch>
        </p:blipFill>
        <p:spPr>
          <a:xfrm>
            <a:off x="1805752" y="2334815"/>
            <a:ext cx="553250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818335"/>
      </p:ext>
    </p:extLst>
  </p:cSld>
  <p:clrMapOvr>
    <a:masterClrMapping/>
  </p:clrMapOvr>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Slide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EF3EEC-4992-7747-87C2-4C748E1CA38F}"/>
              </a:ext>
            </a:extLst>
          </p:cNvPr>
          <p:cNvSpPr/>
          <p:nvPr userDrawn="1"/>
        </p:nvSpPr>
        <p:spPr>
          <a:xfrm>
            <a:off x="-1" y="0"/>
            <a:ext cx="1901952" cy="327003"/>
          </a:xfrm>
          <a:prstGeom prst="rect">
            <a:avLst/>
          </a:prstGeom>
          <a:solidFill>
            <a:srgbClr val="0033A0"/>
          </a:solidFill>
          <a:ln w="25400" cap="flat">
            <a:solidFill>
              <a:schemeClr val="accent1"/>
            </a:solid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7140" tIns="17140" rIns="17140" bIns="17140" numCol="1" spcCol="14284" rtlCol="0" anchor="t">
            <a:spAutoFit/>
          </a:bodyPr>
          <a:lstStyle/>
          <a:p>
            <a:pPr marL="0" marR="0" indent="0" algn="ctr" defTabSz="219017" rtl="0" fontAlgn="auto" latinLnBrk="0" hangingPunct="0">
              <a:lnSpc>
                <a:spcPct val="100000"/>
              </a:lnSpc>
              <a:spcBef>
                <a:spcPct val="0"/>
              </a:spcBef>
              <a:spcAft>
                <a:spcPct val="0"/>
              </a:spcAft>
              <a:buClrTx/>
              <a:buSzTx/>
              <a:buFontTx/>
              <a:buNone/>
            </a:pPr>
            <a:endParaRPr kumimoji="0" lang="en-US" sz="19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1" name="Picture 10">
            <a:extLst>
              <a:ext uri="{FF2B5EF4-FFF2-40B4-BE49-F238E27FC236}">
                <a16:creationId xmlns:a16="http://schemas.microsoft.com/office/drawing/2014/main" xmlns="" id="{555B22C7-CA89-4F4E-9047-A41DADB93E3E}"/>
              </a:ext>
            </a:extLst>
          </p:cNvPr>
          <p:cNvPicPr>
            <a:picLocks noChangeAspect="1"/>
          </p:cNvPicPr>
          <p:nvPr userDrawn="1"/>
        </p:nvPicPr>
        <p:blipFill>
          <a:blip r:embed="rId2"/>
          <a:srcRect/>
          <a:stretch>
            <a:fillRect/>
          </a:stretch>
        </p:blipFill>
        <p:spPr>
          <a:xfrm>
            <a:off x="-656544" y="-1000124"/>
            <a:ext cx="2650185" cy="6219445"/>
          </a:xfrm>
          <a:prstGeom prst="rect">
            <a:avLst/>
          </a:prstGeom>
        </p:spPr>
      </p:pic>
      <p:sp>
        <p:nvSpPr>
          <p:cNvPr id="3" name="Subtitle 2"/>
          <p:cNvSpPr>
            <a:spLocks noGrp="1"/>
          </p:cNvSpPr>
          <p:nvPr>
            <p:ph type="subTitle" idx="1" hasCustomPrompt="1"/>
          </p:nvPr>
        </p:nvSpPr>
        <p:spPr>
          <a:xfrm>
            <a:off x="3114866" y="3683911"/>
            <a:ext cx="5285687" cy="685800"/>
          </a:xfrm>
        </p:spPr>
        <p:txBody>
          <a:bodyPr>
            <a:normAutofit/>
          </a:bodyPr>
          <a:lstStyle>
            <a:lvl1pPr marL="0" indent="0" algn="l">
              <a:buNone/>
              <a:defRPr lang="en-US" sz="1700" kern="1200" baseline="0">
                <a:solidFill>
                  <a:srgbClr val="0033A0"/>
                </a:solidFill>
                <a:latin typeface="Calibri" panose="020F0502020204030204" pitchFamily="34" charset="0"/>
                <a:ea typeface="+mn-ea"/>
                <a:cs typeface="Arial" panose="020B0604020202020204" pitchFamily="34" charset="0"/>
              </a:defRPr>
            </a:lvl1pPr>
            <a:lvl2pPr marL="342809" indent="0" algn="ctr">
              <a:buNone/>
              <a:defRPr>
                <a:solidFill>
                  <a:schemeClr val="tx1">
                    <a:tint val="75000"/>
                  </a:schemeClr>
                </a:solidFill>
              </a:defRPr>
            </a:lvl2pPr>
            <a:lvl3pPr marL="685617" indent="0" algn="ctr">
              <a:buNone/>
              <a:defRPr>
                <a:solidFill>
                  <a:schemeClr val="tx1">
                    <a:tint val="75000"/>
                  </a:schemeClr>
                </a:solidFill>
              </a:defRPr>
            </a:lvl3pPr>
            <a:lvl4pPr marL="1028426" indent="0" algn="ctr">
              <a:buNone/>
              <a:defRPr>
                <a:solidFill>
                  <a:schemeClr val="tx1">
                    <a:tint val="75000"/>
                  </a:schemeClr>
                </a:solidFill>
              </a:defRPr>
            </a:lvl4pPr>
            <a:lvl5pPr marL="1371234" indent="0" algn="ctr">
              <a:buNone/>
              <a:defRPr>
                <a:solidFill>
                  <a:schemeClr val="tx1">
                    <a:tint val="75000"/>
                  </a:schemeClr>
                </a:solidFill>
              </a:defRPr>
            </a:lvl5pPr>
            <a:lvl6pPr marL="1714043" indent="0" algn="ctr">
              <a:buNone/>
              <a:defRPr>
                <a:solidFill>
                  <a:schemeClr val="tx1">
                    <a:tint val="75000"/>
                  </a:schemeClr>
                </a:solidFill>
              </a:defRPr>
            </a:lvl6pPr>
            <a:lvl7pPr marL="2056851" indent="0" algn="ctr">
              <a:buNone/>
              <a:defRPr>
                <a:solidFill>
                  <a:schemeClr val="tx1">
                    <a:tint val="75000"/>
                  </a:schemeClr>
                </a:solidFill>
              </a:defRPr>
            </a:lvl7pPr>
            <a:lvl8pPr marL="2399660" indent="0" algn="ctr">
              <a:buNone/>
              <a:defRPr>
                <a:solidFill>
                  <a:schemeClr val="tx1">
                    <a:tint val="75000"/>
                  </a:schemeClr>
                </a:solidFill>
              </a:defRPr>
            </a:lvl8pPr>
            <a:lvl9pPr marL="2742468" indent="0" algn="ctr">
              <a:buNone/>
              <a:defRPr>
                <a:solidFill>
                  <a:schemeClr val="tx1">
                    <a:tint val="75000"/>
                  </a:schemeClr>
                </a:solidFill>
              </a:defRPr>
            </a:lvl9pPr>
          </a:lstStyle>
          <a:p>
            <a:r>
              <a:rPr lang="en-US"/>
              <a:t>Click to add subtitle</a:t>
            </a:r>
          </a:p>
        </p:txBody>
      </p:sp>
      <p:sp>
        <p:nvSpPr>
          <p:cNvPr id="7" name="Title 1"/>
          <p:cNvSpPr>
            <a:spLocks noGrp="1"/>
          </p:cNvSpPr>
          <p:nvPr>
            <p:ph type="title" hasCustomPrompt="1"/>
          </p:nvPr>
        </p:nvSpPr>
        <p:spPr>
          <a:xfrm>
            <a:off x="3114866" y="1885950"/>
            <a:ext cx="5285687" cy="1428750"/>
          </a:xfrm>
        </p:spPr>
        <p:txBody>
          <a:bodyPr anchor="b">
            <a:noAutofit/>
          </a:bodyPr>
          <a:lstStyle>
            <a:lvl1pPr algn="l">
              <a:defRPr sz="4700">
                <a:solidFill>
                  <a:srgbClr val="0033A0"/>
                </a:solidFill>
              </a:defRPr>
            </a:lvl1pPr>
          </a:lstStyle>
          <a:p>
            <a:r>
              <a:rPr lang="en-US"/>
              <a:t>Click to add title</a:t>
            </a:r>
          </a:p>
        </p:txBody>
      </p:sp>
      <p:sp>
        <p:nvSpPr>
          <p:cNvPr id="8" name="Rectangle 7">
            <a:extLst>
              <a:ext uri="{FF2B5EF4-FFF2-40B4-BE49-F238E27FC236}">
                <a16:creationId xmlns:a16="http://schemas.microsoft.com/office/drawing/2014/main" xmlns="" id="{96F9828B-B17E-9240-8E32-7C8F959EAA13}"/>
              </a:ext>
            </a:extLst>
          </p:cNvPr>
          <p:cNvSpPr/>
          <p:nvPr userDrawn="1"/>
        </p:nvSpPr>
        <p:spPr>
          <a:xfrm>
            <a:off x="3114864" y="3457576"/>
            <a:ext cx="512064" cy="327003"/>
          </a:xfrm>
          <a:prstGeom prst="rect">
            <a:avLst/>
          </a:prstGeom>
          <a:solidFill>
            <a:srgbClr val="0033A0"/>
          </a:solidFill>
          <a:ln w="25400" cap="flat">
            <a:noFill/>
            <a:prstDash val="solid"/>
            <a:round/>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17140" tIns="17140" rIns="17140" bIns="17140" numCol="1" spcCol="14284" rtlCol="0" anchor="t">
            <a:spAutoFit/>
          </a:bodyPr>
          <a:lstStyle/>
          <a:p>
            <a:pPr marL="0" marR="0" indent="0" algn="ctr" defTabSz="219017" rtl="0" fontAlgn="auto" latinLnBrk="0" hangingPunct="0">
              <a:lnSpc>
                <a:spcPct val="100000"/>
              </a:lnSpc>
              <a:spcBef>
                <a:spcPct val="0"/>
              </a:spcBef>
              <a:spcAft>
                <a:spcPct val="0"/>
              </a:spcAft>
              <a:buClrTx/>
              <a:buSzTx/>
              <a:buFontTx/>
              <a:buNone/>
            </a:pPr>
            <a:endParaRPr kumimoji="0" lang="en-US" sz="1900" b="0" i="0" u="none" strike="noStrike" cap="none" spc="0" normalizeH="0" baseline="0">
              <a:ln>
                <a:noFill/>
              </a:ln>
              <a:solidFill>
                <a:srgbClr val="000000"/>
              </a:solidFill>
              <a:effectLst/>
              <a:uFillTx/>
              <a:latin typeface="Helvetica Light"/>
              <a:ea typeface="Helvetica Light"/>
              <a:cs typeface="Helvetica Light"/>
              <a:sym typeface="Helvetica Light"/>
            </a:endParaRPr>
          </a:p>
        </p:txBody>
      </p:sp>
      <p:pic>
        <p:nvPicPr>
          <p:cNvPr id="10" name="Picture 9">
            <a:extLst>
              <a:ext uri="{FF2B5EF4-FFF2-40B4-BE49-F238E27FC236}">
                <a16:creationId xmlns:a16="http://schemas.microsoft.com/office/drawing/2014/main" xmlns="" id="{D0D843C4-37F7-1645-A2C5-93557E9F3BAE}"/>
              </a:ext>
            </a:extLst>
          </p:cNvPr>
          <p:cNvPicPr>
            <a:picLocks noChangeAspect="1"/>
          </p:cNvPicPr>
          <p:nvPr userDrawn="1"/>
        </p:nvPicPr>
        <p:blipFill>
          <a:blip r:embed="rId3"/>
          <a:srcRect/>
          <a:stretch>
            <a:fillRect/>
          </a:stretch>
        </p:blipFill>
        <p:spPr>
          <a:xfrm>
            <a:off x="3114865" y="1572648"/>
            <a:ext cx="2314868" cy="140641"/>
          </a:xfrm>
          <a:prstGeom prst="rect">
            <a:avLst/>
          </a:prstGeom>
        </p:spPr>
      </p:pic>
    </p:spTree>
    <p:extLst>
      <p:ext uri="{BB962C8B-B14F-4D97-AF65-F5344CB8AC3E}">
        <p14:creationId xmlns:p14="http://schemas.microsoft.com/office/powerpoint/2010/main" val="1225043693"/>
      </p:ext>
    </p:extLst>
  </p:cSld>
  <p:clrMapOvr>
    <a:masterClrMapping/>
  </p:clrMapOvr>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ide Title and Content">
    <p:spTree>
      <p:nvGrpSpPr>
        <p:cNvPr id="1" name=""/>
        <p:cNvGrpSpPr/>
        <p:nvPr/>
      </p:nvGrpSpPr>
      <p:grpSpPr>
        <a:xfrm>
          <a:off x="0" y="0"/>
          <a:ext cx="0" cy="0"/>
          <a:chOff x="0" y="0"/>
          <a:chExt cx="0" cy="0"/>
        </a:xfrm>
      </p:grpSpPr>
      <p:sp>
        <p:nvSpPr>
          <p:cNvPr id="6" name="Rectangle 5"/>
          <p:cNvSpPr/>
          <p:nvPr/>
        </p:nvSpPr>
        <p:spPr>
          <a:xfrm>
            <a:off x="0" y="0"/>
            <a:ext cx="2286000" cy="51435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CC9D78AF-5907-4838-9A16-7B5D13FF1754}" type="datetimeFigureOut">
              <a:rPr lang="en-US" smtClean="0"/>
              <a:t>9/14/20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lgn="ctr">
              <a:defRPr/>
            </a:lvl1pPr>
          </a:lstStyle>
          <a:p>
            <a:fld id="{BBAF759F-5F6F-4F46-AB81-99E9D7AD564F}" type="slidenum">
              <a:rPr lang="en-US" smtClean="0"/>
              <a:t>‹#›</a:t>
            </a:fld>
            <a:endParaRPr lang="en-US"/>
          </a:p>
        </p:txBody>
      </p:sp>
      <p:sp>
        <p:nvSpPr>
          <p:cNvPr id="7" name="Content Placeholder 2"/>
          <p:cNvSpPr>
            <a:spLocks noGrp="1"/>
          </p:cNvSpPr>
          <p:nvPr>
            <p:ph idx="1"/>
          </p:nvPr>
        </p:nvSpPr>
        <p:spPr>
          <a:xfrm>
            <a:off x="2773299" y="960120"/>
            <a:ext cx="5865876" cy="32232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172023" y="177165"/>
            <a:ext cx="1914276" cy="1280160"/>
          </a:xfrm>
        </p:spPr>
        <p:txBody>
          <a:bodyPr anchor="b">
            <a:normAutofit/>
          </a:bodyPr>
          <a:lstStyle>
            <a:lvl1pPr algn="l">
              <a:defRPr sz="1650">
                <a:solidFill>
                  <a:schemeClr val="bg1"/>
                </a:solidFill>
              </a:defRPr>
            </a:lvl1pPr>
          </a:lstStyle>
          <a:p>
            <a:r>
              <a:rPr lang="en-US"/>
              <a:t>Click to add title</a:t>
            </a:r>
          </a:p>
        </p:txBody>
      </p:sp>
      <p:sp>
        <p:nvSpPr>
          <p:cNvPr id="9" name="Text Placeholder 2"/>
          <p:cNvSpPr>
            <a:spLocks noGrp="1"/>
          </p:cNvSpPr>
          <p:nvPr>
            <p:ph type="body" sz="quarter" idx="13" hasCustomPrompt="1"/>
          </p:nvPr>
        </p:nvSpPr>
        <p:spPr>
          <a:xfrm>
            <a:off x="178967" y="1600202"/>
            <a:ext cx="1913133" cy="3057525"/>
          </a:xfrm>
        </p:spPr>
        <p:txBody>
          <a:bodyPr>
            <a:normAutofit/>
          </a:bodyPr>
          <a:lstStyle>
            <a:lvl1pPr marL="0" indent="0">
              <a:buNone/>
              <a:defRPr sz="1125">
                <a:solidFill>
                  <a:schemeClr val="bg1"/>
                </a:solidFill>
                <a:latin typeface="Georgia" panose="02040502050405020303" pitchFamily="18" charset="0"/>
              </a:defRPr>
            </a:lvl1pPr>
          </a:lstStyle>
          <a:p>
            <a:pPr lvl="0"/>
            <a:r>
              <a:rPr lang="en-US"/>
              <a:t>Click to add additional text</a:t>
            </a:r>
          </a:p>
        </p:txBody>
      </p:sp>
      <p:sp>
        <p:nvSpPr>
          <p:cNvPr id="10" name="TextBox 9"/>
          <p:cNvSpPr txBox="1"/>
          <p:nvPr/>
        </p:nvSpPr>
        <p:spPr>
          <a:xfrm>
            <a:off x="4648203" y="5025207"/>
            <a:ext cx="1523999" cy="118294"/>
          </a:xfrm>
          <a:prstGeom prst="rect">
            <a:avLst/>
          </a:prstGeom>
          <a:noFill/>
        </p:spPr>
        <p:txBody>
          <a:bodyPr wrap="square" lIns="25711" tIns="12855" rIns="25711" bIns="12855" rtlCol="0">
            <a:spAutoFit/>
          </a:bodyPr>
          <a:lstStyle/>
          <a:p>
            <a:pPr algn="ctr"/>
            <a:r>
              <a:rPr lang="en-US" sz="600">
                <a:solidFill>
                  <a:schemeClr val="bg1">
                    <a:lumMod val="85000"/>
                  </a:schemeClr>
                </a:solidFill>
              </a:rPr>
              <a:t>© 2019 Husch Blackwell LLP</a:t>
            </a:r>
          </a:p>
        </p:txBody>
      </p:sp>
      <p:pic>
        <p:nvPicPr>
          <p:cNvPr id="11" name="Picture 10"/>
          <p:cNvPicPr>
            <a:picLocks noChangeAspect="1"/>
          </p:cNvPicPr>
          <p:nvPr/>
        </p:nvPicPr>
        <p:blipFill>
          <a:blip r:embed="rId2"/>
          <a:srcRect/>
          <a:stretch>
            <a:fillRect/>
          </a:stretch>
        </p:blipFill>
        <p:spPr>
          <a:xfrm>
            <a:off x="7118134" y="4857750"/>
            <a:ext cx="1644867" cy="1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3321228"/>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Section Slide">
    <p:spTree>
      <p:nvGrpSpPr>
        <p:cNvPr id="1" name=""/>
        <p:cNvGrpSpPr/>
        <p:nvPr/>
      </p:nvGrpSpPr>
      <p:grpSpPr>
        <a:xfrm>
          <a:off x="0" y="0"/>
          <a:ext cx="0" cy="0"/>
          <a:chOff x="0" y="0"/>
          <a:chExt cx="0" cy="0"/>
        </a:xfrm>
      </p:grpSpPr>
      <p:pic>
        <p:nvPicPr>
          <p:cNvPr id="11" name="Picture 10"/>
          <p:cNvPicPr>
            <a:picLocks noChangeAspect="1"/>
          </p:cNvPicPr>
          <p:nvPr/>
        </p:nvPicPr>
        <p:blipFill>
          <a:blip r:embed="rId2"/>
          <a:srcRect/>
          <a:stretch>
            <a:fillRect/>
          </a:stretch>
        </p:blipFill>
        <p:spPr>
          <a:xfrm>
            <a:off x="0" y="0"/>
            <a:ext cx="851048" cy="2171700"/>
          </a:xfrm>
          <a:prstGeom prst="rect">
            <a:avLst/>
          </a:prstGeom>
        </p:spPr>
      </p:pic>
      <p:pic>
        <p:nvPicPr>
          <p:cNvPr id="12" name="Picture 6"/>
          <p:cNvPicPr>
            <a:picLocks noChangeAspect="1"/>
          </p:cNvPicPr>
          <p:nvPr/>
        </p:nvPicPr>
        <p:blipFill>
          <a:blip r:embed="rId3"/>
          <a:srcRect/>
          <a:stretch>
            <a:fillRect/>
          </a:stretch>
        </p:blipFill>
        <p:spPr>
          <a:xfrm>
            <a:off x="7194333" y="48577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16"/>
          <p:cNvSpPr>
            <a:spLocks noGrp="1"/>
          </p:cNvSpPr>
          <p:nvPr>
            <p:ph type="pic" sz="quarter" idx="13"/>
          </p:nvPr>
        </p:nvSpPr>
        <p:spPr>
          <a:xfrm>
            <a:off x="1371600" y="485774"/>
            <a:ext cx="7315201" cy="2880360"/>
          </a:xfrm>
          <a:pattFill prst="pct10">
            <a:fgClr>
              <a:srgbClr val="0033A0"/>
            </a:fgClr>
            <a:bgClr>
              <a:schemeClr val="bg1"/>
            </a:bgClr>
          </a:pattFill>
        </p:spPr>
        <p:txBody>
          <a:bodyPr/>
          <a:lstStyle/>
          <a:p>
            <a:r>
              <a:rPr lang="en-US"/>
              <a:t>Click icon to add picture</a:t>
            </a:r>
          </a:p>
        </p:txBody>
      </p:sp>
      <p:pic>
        <p:nvPicPr>
          <p:cNvPr id="21" name="Picture 20"/>
          <p:cNvPicPr>
            <a:picLocks noChangeAspect="1"/>
          </p:cNvPicPr>
          <p:nvPr/>
        </p:nvPicPr>
        <p:blipFill>
          <a:blip r:embed="rId4"/>
          <a:srcRect/>
          <a:stretch>
            <a:fillRect/>
          </a:stretch>
        </p:blipFill>
        <p:spPr>
          <a:xfrm>
            <a:off x="4422631" y="-2686050"/>
            <a:ext cx="7997969" cy="5937243"/>
          </a:xfrm>
          <a:prstGeom prst="rect">
            <a:avLst/>
          </a:prstGeom>
        </p:spPr>
      </p:pic>
      <p:sp>
        <p:nvSpPr>
          <p:cNvPr id="22" name="Title 1"/>
          <p:cNvSpPr>
            <a:spLocks noGrp="1"/>
          </p:cNvSpPr>
          <p:nvPr>
            <p:ph type="ctrTitle" hasCustomPrompt="1"/>
          </p:nvPr>
        </p:nvSpPr>
        <p:spPr>
          <a:xfrm>
            <a:off x="1371600" y="3486150"/>
            <a:ext cx="7315200" cy="609600"/>
          </a:xfrm>
        </p:spPr>
        <p:txBody>
          <a:bodyPr lIns="36576" tIns="18288" rIns="36576" bIns="18288" anchor="ctr">
            <a:normAutofit/>
          </a:bodyPr>
          <a:lstStyle>
            <a:lvl1pPr algn="l">
              <a:defRPr sz="3300" b="1">
                <a:solidFill>
                  <a:srgbClr val="0033A0"/>
                </a:solidFill>
                <a:latin typeface="Georgia" panose="02040502050405020303" pitchFamily="18" charset="0"/>
              </a:defRPr>
            </a:lvl1pPr>
          </a:lstStyle>
          <a:p>
            <a:r>
              <a:rPr lang="en-US"/>
              <a:t>Click to add title </a:t>
            </a:r>
          </a:p>
        </p:txBody>
      </p:sp>
      <p:sp>
        <p:nvSpPr>
          <p:cNvPr id="23" name="Subtitle 2"/>
          <p:cNvSpPr>
            <a:spLocks noGrp="1"/>
          </p:cNvSpPr>
          <p:nvPr>
            <p:ph type="subTitle" idx="1" hasCustomPrompt="1"/>
          </p:nvPr>
        </p:nvSpPr>
        <p:spPr>
          <a:xfrm>
            <a:off x="1371600" y="4400550"/>
            <a:ext cx="7315201" cy="304800"/>
          </a:xfrm>
        </p:spPr>
        <p:txBody>
          <a:bodyPr lIns="36576" tIns="18288" rIns="36576" bIns="18288" anchor="ctr">
            <a:normAutofit/>
          </a:bodyPr>
          <a:lstStyle>
            <a:lvl1pPr marL="0" indent="0" algn="l">
              <a:buNone/>
              <a:defRPr sz="1700" b="0">
                <a:solidFill>
                  <a:srgbClr val="0033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cxnSp>
        <p:nvCxnSpPr>
          <p:cNvPr id="24" name="Straight Connector 23"/>
          <p:cNvCxnSpPr/>
          <p:nvPr/>
        </p:nvCxnSpPr>
        <p:spPr>
          <a:xfrm>
            <a:off x="1428750" y="4248150"/>
            <a:ext cx="54864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887544"/>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p:cNvSpPr/>
          <p:nvPr/>
        </p:nvSpPr>
        <p:spPr>
          <a:xfrm>
            <a:off x="1" y="0"/>
            <a:ext cx="9143999" cy="51435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1600200" y="1657350"/>
            <a:ext cx="5998464" cy="1083564"/>
          </a:xfrm>
        </p:spPr>
        <p:txBody>
          <a:bodyPr lIns="36576" tIns="18288" rIns="36576" bIns="18288" anchor="b">
            <a:normAutofit/>
          </a:bodyPr>
          <a:lstStyle>
            <a:lvl1pPr algn="l">
              <a:defRPr sz="4700" b="1">
                <a:solidFill>
                  <a:schemeClr val="bg1"/>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1600200" y="3105150"/>
            <a:ext cx="5998464" cy="685800"/>
          </a:xfrm>
        </p:spPr>
        <p:txBody>
          <a:bodyPr lIns="36576" tIns="18288" rIns="36576" bIns="18288">
            <a:normAutofit/>
          </a:bodyPr>
          <a:lstStyle>
            <a:lvl1pPr marL="0" indent="0" algn="l">
              <a:buNone/>
              <a:defRPr sz="17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1600200" y="2876550"/>
            <a:ext cx="54864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spTree>
    <p:extLst>
      <p:ext uri="{BB962C8B-B14F-4D97-AF65-F5344CB8AC3E}">
        <p14:creationId xmlns:p14="http://schemas.microsoft.com/office/powerpoint/2010/main" val="3985737821"/>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1600200" y="1657350"/>
            <a:ext cx="5998464" cy="1083564"/>
          </a:xfrm>
        </p:spPr>
        <p:txBody>
          <a:bodyPr lIns="36576" tIns="18288" rIns="36576" bIns="18288" anchor="b">
            <a:normAutofit/>
          </a:bodyPr>
          <a:lstStyle>
            <a:lvl1pPr algn="l">
              <a:defRPr sz="4700" b="1">
                <a:solidFill>
                  <a:srgbClr val="0033A0"/>
                </a:solidFill>
                <a:latin typeface="Georgia" panose="02040502050405020303" pitchFamily="18" charset="0"/>
              </a:defRPr>
            </a:lvl1pPr>
          </a:lstStyle>
          <a:p>
            <a:r>
              <a:rPr lang="en-US"/>
              <a:t>Click to add title </a:t>
            </a:r>
          </a:p>
        </p:txBody>
      </p:sp>
      <p:sp>
        <p:nvSpPr>
          <p:cNvPr id="9" name="Subtitle 2"/>
          <p:cNvSpPr>
            <a:spLocks noGrp="1"/>
          </p:cNvSpPr>
          <p:nvPr>
            <p:ph type="subTitle" idx="1" hasCustomPrompt="1"/>
          </p:nvPr>
        </p:nvSpPr>
        <p:spPr>
          <a:xfrm>
            <a:off x="1600200" y="3105150"/>
            <a:ext cx="5998464" cy="685800"/>
          </a:xfrm>
        </p:spPr>
        <p:txBody>
          <a:bodyPr lIns="36576" tIns="18288" rIns="36576" bIns="18288">
            <a:normAutofit/>
          </a:bodyPr>
          <a:lstStyle>
            <a:lvl1pPr marL="0" indent="0" algn="l">
              <a:buNone/>
              <a:defRPr sz="1700" b="0">
                <a:solidFill>
                  <a:srgbClr val="0033A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add subtitle</a:t>
            </a:r>
          </a:p>
        </p:txBody>
      </p:sp>
      <p:cxnSp>
        <p:nvCxnSpPr>
          <p:cNvPr id="11" name="Straight Connector 10"/>
          <p:cNvCxnSpPr/>
          <p:nvPr/>
        </p:nvCxnSpPr>
        <p:spPr>
          <a:xfrm>
            <a:off x="1600200" y="2876550"/>
            <a:ext cx="54864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6" name="Picture 5">
            <a:extLst>
              <a:ext uri="{FF2B5EF4-FFF2-40B4-BE49-F238E27FC236}">
                <a16:creationId xmlns:a16="http://schemas.microsoft.com/office/drawing/2014/main" xmlns="" id="{C6733886-2887-4175-86AC-392D5DA2BD73}"/>
              </a:ext>
            </a:extLst>
          </p:cNvPr>
          <p:cNvPicPr>
            <a:picLocks noChangeAspect="1"/>
          </p:cNvPicPr>
          <p:nvPr userDrawn="1"/>
        </p:nvPicPr>
        <p:blipFill>
          <a:blip r:embed="rId2"/>
          <a:srcRect/>
          <a:stretch>
            <a:fillRect/>
          </a:stretch>
        </p:blipFill>
        <p:spPr>
          <a:xfrm>
            <a:off x="0" y="0"/>
            <a:ext cx="851048" cy="2171700"/>
          </a:xfrm>
          <a:prstGeom prst="rect">
            <a:avLst/>
          </a:prstGeom>
        </p:spPr>
      </p:pic>
    </p:spTree>
    <p:extLst>
      <p:ext uri="{BB962C8B-B14F-4D97-AF65-F5344CB8AC3E}">
        <p14:creationId xmlns:p14="http://schemas.microsoft.com/office/powerpoint/2010/main" val="287336110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p:nvSpPr>
        <p:spPr>
          <a:xfrm>
            <a:off x="1" y="0"/>
            <a:ext cx="9143999" cy="51435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9725" y="205979"/>
            <a:ext cx="6830568" cy="85725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idx="1"/>
          </p:nvPr>
        </p:nvSpPr>
        <p:spPr>
          <a:xfrm>
            <a:off x="1609725" y="1425178"/>
            <a:ext cx="6830568" cy="31277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2"/>
          <a:srcRect/>
          <a:stretch>
            <a:fillRect/>
          </a:stretch>
        </p:blipFill>
        <p:spPr>
          <a:xfrm>
            <a:off x="152400" y="227457"/>
            <a:ext cx="685490" cy="2258568"/>
          </a:xfrm>
          <a:prstGeom prst="rect">
            <a:avLst/>
          </a:prstGeom>
        </p:spPr>
      </p:pic>
      <p:cxnSp>
        <p:nvCxnSpPr>
          <p:cNvPr id="12" name="Straight Connector 11"/>
          <p:cNvCxnSpPr/>
          <p:nvPr/>
        </p:nvCxnSpPr>
        <p:spPr>
          <a:xfrm>
            <a:off x="1609725" y="1209675"/>
            <a:ext cx="54864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15"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16"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17" name="TextBox 16"/>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8" name="Picture 6"/>
          <p:cNvPicPr>
            <a:picLocks noChangeAspect="1"/>
          </p:cNvPicPr>
          <p:nvPr/>
        </p:nvPicPr>
        <p:blipFill>
          <a:blip r:embed="rId3"/>
          <a:srcRect/>
          <a:stretch>
            <a:fillRect/>
          </a:stretch>
        </p:blipFill>
        <p:spPr>
          <a:xfrm>
            <a:off x="7194333" y="4813252"/>
            <a:ext cx="1644867" cy="9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627716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1" y="0"/>
            <a:ext cx="9143999" cy="514350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99057" y="205979"/>
            <a:ext cx="6632448" cy="857250"/>
          </a:xfrm>
        </p:spPr>
        <p:txBody>
          <a:bodyPr lIns="36576" tIns="18288" rIns="36576" bIns="18288" anchor="b"/>
          <a:lstStyle>
            <a:lvl1pPr algn="l">
              <a:defRPr>
                <a:solidFill>
                  <a:schemeClr val="bg1"/>
                </a:solidFill>
              </a:defRPr>
            </a:lvl1pPr>
          </a:lstStyle>
          <a:p>
            <a:r>
              <a:rPr lang="en-US"/>
              <a:t>Click to edit Master title style</a:t>
            </a:r>
          </a:p>
        </p:txBody>
      </p:sp>
      <p:sp>
        <p:nvSpPr>
          <p:cNvPr id="3" name="Content Placeholder 2"/>
          <p:cNvSpPr>
            <a:spLocks noGrp="1"/>
          </p:cNvSpPr>
          <p:nvPr>
            <p:ph sz="half" idx="1"/>
          </p:nvPr>
        </p:nvSpPr>
        <p:spPr>
          <a:xfrm>
            <a:off x="1599057" y="1405890"/>
            <a:ext cx="3172968" cy="3223260"/>
          </a:xfrm>
        </p:spPr>
        <p:txBody>
          <a:bodyPr lIns="36576" tIns="18288" rIns="36576" bIns="18288"/>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3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56632" y="1405890"/>
            <a:ext cx="3172968" cy="3223260"/>
          </a:xfrm>
        </p:spPr>
        <p:txBody>
          <a:bodyPr lIns="36576" tIns="18288" rIns="36576" bIns="18288"/>
          <a:lstStyle>
            <a:lvl1pPr>
              <a:defRPr sz="2400">
                <a:solidFill>
                  <a:schemeClr val="bg1"/>
                </a:solidFill>
              </a:defRPr>
            </a:lvl1pPr>
            <a:lvl2pPr>
              <a:defRPr sz="2100">
                <a:solidFill>
                  <a:schemeClr val="bg1"/>
                </a:solidFill>
              </a:defRPr>
            </a:lvl2pPr>
            <a:lvl3pPr>
              <a:defRPr sz="1800">
                <a:solidFill>
                  <a:schemeClr val="bg1"/>
                </a:solidFill>
              </a:defRPr>
            </a:lvl3pPr>
            <a:lvl4pPr>
              <a:defRPr sz="1500">
                <a:solidFill>
                  <a:schemeClr val="bg1"/>
                </a:solidFill>
              </a:defRPr>
            </a:lvl4pPr>
            <a:lvl5pPr>
              <a:defRPr sz="13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p:cNvPicPr>
            <a:picLocks noChangeAspect="1"/>
          </p:cNvPicPr>
          <p:nvPr/>
        </p:nvPicPr>
        <p:blipFill>
          <a:blip r:embed="rId2"/>
          <a:srcRect/>
          <a:stretch>
            <a:fillRect/>
          </a:stretch>
        </p:blipFill>
        <p:spPr>
          <a:xfrm>
            <a:off x="152400" y="227457"/>
            <a:ext cx="685490" cy="2258568"/>
          </a:xfrm>
          <a:prstGeom prst="rect">
            <a:avLst/>
          </a:prstGeom>
        </p:spPr>
      </p:pic>
      <p:cxnSp>
        <p:nvCxnSpPr>
          <p:cNvPr id="15" name="Straight Connector 14"/>
          <p:cNvCxnSpPr/>
          <p:nvPr/>
        </p:nvCxnSpPr>
        <p:spPr>
          <a:xfrm>
            <a:off x="1599057" y="1200150"/>
            <a:ext cx="54864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23"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24"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25" name="TextBox 24"/>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3" name="Picture 6"/>
          <p:cNvPicPr>
            <a:picLocks noChangeAspect="1"/>
          </p:cNvPicPr>
          <p:nvPr/>
        </p:nvPicPr>
        <p:blipFill>
          <a:blip r:embed="rId3"/>
          <a:srcRect/>
          <a:stretch>
            <a:fillRect/>
          </a:stretch>
        </p:blipFill>
        <p:spPr>
          <a:xfrm>
            <a:off x="7194333" y="4813252"/>
            <a:ext cx="1644867" cy="9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58662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199" y="205979"/>
            <a:ext cx="6902667" cy="857250"/>
          </a:xfrm>
        </p:spPr>
        <p:txBody>
          <a:bodyPr lIns="36576" tIns="18288" rIns="36576" bIns="18288" anchor="b"/>
          <a:lstStyle>
            <a:lvl1pPr algn="l">
              <a:defRPr/>
            </a:lvl1pPr>
          </a:lstStyle>
          <a:p>
            <a:r>
              <a:rPr lang="en-US"/>
              <a:t>Click to edit Master title style</a:t>
            </a:r>
          </a:p>
        </p:txBody>
      </p:sp>
      <p:sp>
        <p:nvSpPr>
          <p:cNvPr id="3" name="Content Placeholder 2"/>
          <p:cNvSpPr>
            <a:spLocks noGrp="1"/>
          </p:cNvSpPr>
          <p:nvPr>
            <p:ph sz="half" idx="1"/>
          </p:nvPr>
        </p:nvSpPr>
        <p:spPr>
          <a:xfrm>
            <a:off x="1600200" y="1405890"/>
            <a:ext cx="3200400" cy="3147060"/>
          </a:xfrm>
        </p:spPr>
        <p:txBody>
          <a:bodyPr lIns="36576" tIns="18288" rIns="36576" bIns="18288"/>
          <a:lstStyle>
            <a:lvl1pPr>
              <a:defRPr sz="2400"/>
            </a:lvl1pPr>
            <a:lvl2pPr>
              <a:defRPr sz="2100"/>
            </a:lvl2pPr>
            <a:lvl3pPr>
              <a:defRPr sz="1800"/>
            </a:lvl3pPr>
            <a:lvl4pPr>
              <a:defRPr sz="1500"/>
            </a:lvl4pPr>
            <a:lvl5pPr>
              <a:defRPr sz="13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48275" y="1405890"/>
            <a:ext cx="3200400" cy="3147060"/>
          </a:xfrm>
        </p:spPr>
        <p:txBody>
          <a:bodyPr lIns="36576" tIns="18288" rIns="36576" bIns="18288"/>
          <a:lstStyle>
            <a:lvl1pPr>
              <a:defRPr sz="2400"/>
            </a:lvl1pPr>
            <a:lvl2pPr>
              <a:defRPr sz="2100"/>
            </a:lvl2pPr>
            <a:lvl3pPr>
              <a:defRPr sz="1800"/>
            </a:lvl3pPr>
            <a:lvl4pPr>
              <a:defRPr sz="1500"/>
            </a:lvl4pPr>
            <a:lvl5pPr>
              <a:defRPr sz="13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p:nvPicPr>
        <p:blipFill>
          <a:blip r:embed="rId2"/>
          <a:srcRect/>
          <a:stretch>
            <a:fillRect/>
          </a:stretch>
        </p:blipFill>
        <p:spPr>
          <a:xfrm>
            <a:off x="0" y="0"/>
            <a:ext cx="851048" cy="2171700"/>
          </a:xfrm>
          <a:prstGeom prst="rect">
            <a:avLst/>
          </a:prstGeom>
        </p:spPr>
      </p:pic>
      <p:cxnSp>
        <p:nvCxnSpPr>
          <p:cNvPr id="13" name="Straight Connector 12"/>
          <p:cNvCxnSpPr/>
          <p:nvPr/>
        </p:nvCxnSpPr>
        <p:spPr>
          <a:xfrm>
            <a:off x="1600200" y="1200150"/>
            <a:ext cx="548640" cy="0"/>
          </a:xfrm>
          <a:prstGeom prst="line">
            <a:avLst/>
          </a:prstGeom>
          <a:ln w="88900">
            <a:solidFill>
              <a:srgbClr val="0033A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5562600" y="4716693"/>
            <a:ext cx="2133600" cy="273844"/>
          </a:xfrm>
          <a:prstGeom prst="rect">
            <a:avLst/>
          </a:prstGeom>
        </p:spPr>
        <p:txBody>
          <a:bodyPr/>
          <a:lstStyle/>
          <a:p>
            <a:endParaRPr lang="en-US"/>
          </a:p>
        </p:txBody>
      </p:sp>
      <p:sp>
        <p:nvSpPr>
          <p:cNvPr id="16" name="Footer Placeholder 4"/>
          <p:cNvSpPr>
            <a:spLocks noGrp="1"/>
          </p:cNvSpPr>
          <p:nvPr>
            <p:ph type="ftr" sz="quarter" idx="11"/>
          </p:nvPr>
        </p:nvSpPr>
        <p:spPr>
          <a:xfrm>
            <a:off x="457200" y="4716693"/>
            <a:ext cx="2895600" cy="273844"/>
          </a:xfrm>
          <a:prstGeom prst="rect">
            <a:avLst/>
          </a:prstGeom>
        </p:spPr>
        <p:txBody>
          <a:bodyPr/>
          <a:lstStyle/>
          <a:p>
            <a:endParaRPr lang="en-US"/>
          </a:p>
        </p:txBody>
      </p:sp>
      <p:sp>
        <p:nvSpPr>
          <p:cNvPr id="17" name="Slide Number Placeholder 5"/>
          <p:cNvSpPr>
            <a:spLocks noGrp="1"/>
          </p:cNvSpPr>
          <p:nvPr>
            <p:ph type="sldNum" sz="quarter" idx="12"/>
          </p:nvPr>
        </p:nvSpPr>
        <p:spPr>
          <a:xfrm>
            <a:off x="3505200" y="4716693"/>
            <a:ext cx="2133600" cy="273844"/>
          </a:xfrm>
          <a:prstGeom prst="rect">
            <a:avLst/>
          </a:prstGeom>
        </p:spPr>
        <p:txBody>
          <a:bodyPr/>
          <a:lstStyle/>
          <a:p>
            <a:fld id="{5DC0D074-CA01-4C5A-ACBA-B24EAF9102A8}" type="slidenum">
              <a:rPr lang="en-US" smtClean="0"/>
              <a:t>‹#›</a:t>
            </a:fld>
            <a:endParaRPr lang="en-US"/>
          </a:p>
        </p:txBody>
      </p:sp>
      <p:sp>
        <p:nvSpPr>
          <p:cNvPr id="18" name="TextBox 17"/>
          <p:cNvSpPr txBox="1"/>
          <p:nvPr/>
        </p:nvSpPr>
        <p:spPr>
          <a:xfrm>
            <a:off x="3810003" y="4995300"/>
            <a:ext cx="1523999" cy="157725"/>
          </a:xfrm>
          <a:prstGeom prst="rect">
            <a:avLst/>
          </a:prstGeom>
          <a:noFill/>
        </p:spPr>
        <p:txBody>
          <a:bodyPr wrap="square" lIns="34281" tIns="17140" rIns="34281" bIns="17140" rtlCol="0">
            <a:spAutoFit/>
          </a:bodyPr>
          <a:lstStyle/>
          <a:p>
            <a:pPr algn="ctr"/>
            <a:r>
              <a:rPr lang="en-US" sz="800">
                <a:solidFill>
                  <a:schemeClr val="bg1">
                    <a:lumMod val="85000"/>
                  </a:schemeClr>
                </a:solidFill>
              </a:rPr>
              <a:t>© 2020 Husch Blackwell LLP</a:t>
            </a:r>
          </a:p>
        </p:txBody>
      </p:sp>
      <p:pic>
        <p:nvPicPr>
          <p:cNvPr id="14" name="Picture 6"/>
          <p:cNvPicPr>
            <a:picLocks noChangeAspect="1"/>
          </p:cNvPicPr>
          <p:nvPr/>
        </p:nvPicPr>
        <p:blipFill>
          <a:blip r:embed="rId3"/>
          <a:srcRect/>
          <a:stretch>
            <a:fillRect/>
          </a:stretch>
        </p:blipFill>
        <p:spPr>
          <a:xfrm>
            <a:off x="7194333" y="4781550"/>
            <a:ext cx="1644867" cy="163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002361"/>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Relationship Id="rId15" Type="http://schemas.openxmlformats.org/officeDocument/2006/relationships/slideLayout" Target="../slideLayouts/slideLayout37.xml"/><Relationship Id="rId16" Type="http://schemas.openxmlformats.org/officeDocument/2006/relationships/slideLayout" Target="../slideLayouts/slideLayout38.xml"/><Relationship Id="rId17" Type="http://schemas.openxmlformats.org/officeDocument/2006/relationships/theme" Target="../theme/theme2.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0" rIns="0" bIns="0" rtlCol="0" anchor="b">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5562600" y="4716693"/>
            <a:ext cx="2133600" cy="273844"/>
          </a:xfrm>
          <a:prstGeom prst="rect">
            <a:avLst/>
          </a:prstGeom>
        </p:spPr>
        <p:txBody>
          <a:bodyPr/>
          <a:lstStyle>
            <a:lvl1pPr>
              <a:defRPr sz="1100">
                <a:solidFill>
                  <a:schemeClr val="bg1">
                    <a:lumMod val="75000"/>
                  </a:schemeClr>
                </a:solidFill>
              </a:defRPr>
            </a:lvl1pPr>
          </a:lstStyle>
          <a:p>
            <a:endParaRPr lang="en-US"/>
          </a:p>
        </p:txBody>
      </p:sp>
      <p:sp>
        <p:nvSpPr>
          <p:cNvPr id="9" name="Footer Placeholder 4"/>
          <p:cNvSpPr>
            <a:spLocks noGrp="1"/>
          </p:cNvSpPr>
          <p:nvPr>
            <p:ph type="ftr" sz="quarter" idx="3"/>
          </p:nvPr>
        </p:nvSpPr>
        <p:spPr>
          <a:xfrm>
            <a:off x="457200" y="4716693"/>
            <a:ext cx="2895600" cy="273844"/>
          </a:xfrm>
          <a:prstGeom prst="rect">
            <a:avLst/>
          </a:prstGeom>
        </p:spPr>
        <p:txBody>
          <a:bodyPr/>
          <a:lstStyle>
            <a:lvl1pPr>
              <a:defRPr sz="1100">
                <a:solidFill>
                  <a:schemeClr val="bg1">
                    <a:lumMod val="75000"/>
                  </a:schemeClr>
                </a:solidFill>
              </a:defRPr>
            </a:lvl1pPr>
          </a:lstStyle>
          <a:p>
            <a:endParaRPr lang="en-US"/>
          </a:p>
        </p:txBody>
      </p:sp>
      <p:sp>
        <p:nvSpPr>
          <p:cNvPr id="10" name="Slide Number Placeholder 5"/>
          <p:cNvSpPr>
            <a:spLocks noGrp="1"/>
          </p:cNvSpPr>
          <p:nvPr>
            <p:ph type="sldNum" sz="quarter" idx="4"/>
          </p:nvPr>
        </p:nvSpPr>
        <p:spPr>
          <a:xfrm>
            <a:off x="3505200" y="4716693"/>
            <a:ext cx="2133600" cy="273844"/>
          </a:xfrm>
          <a:prstGeom prst="rect">
            <a:avLst/>
          </a:prstGeom>
        </p:spPr>
        <p:txBody>
          <a:bodyPr/>
          <a:lstStyle>
            <a:lvl1pPr>
              <a:defRPr sz="1100">
                <a:solidFill>
                  <a:schemeClr val="bg1">
                    <a:lumMod val="75000"/>
                  </a:schemeClr>
                </a:solidFill>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17740920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6" r:id="rId20"/>
    <p:sldLayoutId id="2147483697" r:id="rId21"/>
    <p:sldLayoutId id="2147483698" r:id="rId22"/>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3300" b="1" kern="1200">
          <a:solidFill>
            <a:srgbClr val="0033A0"/>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100" kern="1200">
          <a:solidFill>
            <a:schemeClr val="tx1"/>
          </a:solidFill>
          <a:latin typeface="+mn-lt"/>
          <a:ea typeface="+mn-ea"/>
          <a:cs typeface="+mn-cs"/>
        </a:defRPr>
      </a:lvl2pPr>
      <a:lvl3pPr marL="1257300" indent="-3429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7" name="Text Placeholder 2"/>
          <p:cNvSpPr>
            <a:spLocks noGrp="1"/>
          </p:cNvSpPr>
          <p:nvPr>
            <p:ph type="body" idx="1"/>
          </p:nvPr>
        </p:nvSpPr>
        <p:spPr>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562600" y="4767264"/>
            <a:ext cx="2133600" cy="273844"/>
          </a:xfrm>
          <a:prstGeom prst="rect">
            <a:avLst/>
          </a:prstGeom>
        </p:spPr>
        <p:txBody>
          <a:bodyPr vert="horz" lIns="91440" tIns="45720" rIns="91440" bIns="45720" rtlCol="0" anchor="ctr">
            <a:normAutofit/>
          </a:bodyPr>
          <a:lstStyle>
            <a:lvl1pPr algn="l" fontAlgn="auto">
              <a:spcBef>
                <a:spcPct val="0"/>
              </a:spcBef>
              <a:spcAft>
                <a:spcPct val="0"/>
              </a:spcAft>
              <a:defRPr sz="800">
                <a:solidFill>
                  <a:schemeClr val="tx1">
                    <a:tint val="75000"/>
                  </a:schemeClr>
                </a:solidFill>
                <a:latin typeface="Arial" panose="020B0604020202020204" pitchFamily="34" charset="0"/>
                <a:cs typeface="Arial" panose="020B0604020202020204" pitchFamily="34" charset="0"/>
              </a:defRPr>
            </a:lvl1pPr>
          </a:lstStyle>
          <a:p>
            <a:fld id="{DC29174A-ACCE-453D-ABFA-7E46F23229F8}" type="datetimeFigureOut">
              <a:rPr lang="en-US" smtClean="0"/>
              <a:t>9/14/20</a:t>
            </a:fld>
            <a:endParaRPr lang="en-US"/>
          </a:p>
        </p:txBody>
      </p:sp>
      <p:sp>
        <p:nvSpPr>
          <p:cNvPr id="5" name="Footer Placeholder 4"/>
          <p:cNvSpPr>
            <a:spLocks noGrp="1"/>
          </p:cNvSpPr>
          <p:nvPr>
            <p:ph type="ftr" sz="quarter" idx="3"/>
          </p:nvPr>
        </p:nvSpPr>
        <p:spPr>
          <a:xfrm>
            <a:off x="457200" y="4767264"/>
            <a:ext cx="2895600" cy="273844"/>
          </a:xfrm>
          <a:prstGeom prst="rect">
            <a:avLst/>
          </a:prstGeom>
        </p:spPr>
        <p:txBody>
          <a:bodyPr vert="horz" lIns="91440" tIns="45720" rIns="91440" bIns="45720" rtlCol="0" anchor="ctr">
            <a:normAutofit/>
          </a:bodyPr>
          <a:lstStyle>
            <a:lvl1pPr algn="ctr" fontAlgn="auto">
              <a:spcBef>
                <a:spcPct val="0"/>
              </a:spcBef>
              <a:spcAft>
                <a:spcPct val="0"/>
              </a:spcAft>
              <a:defRPr sz="800" kern="1300" spc="100">
                <a:solidFill>
                  <a:schemeClr val="bg1">
                    <a:lumMod val="75000"/>
                  </a:schemeClr>
                </a:solidFill>
                <a:latin typeface="Arial"/>
                <a:cs typeface="Arial"/>
              </a:defRPr>
            </a:lvl1pPr>
          </a:lstStyle>
          <a:p>
            <a:endParaRPr lang="en-US"/>
          </a:p>
        </p:txBody>
      </p:sp>
      <p:sp>
        <p:nvSpPr>
          <p:cNvPr id="6" name="Slide Number Placeholder 5"/>
          <p:cNvSpPr>
            <a:spLocks noGrp="1"/>
          </p:cNvSpPr>
          <p:nvPr>
            <p:ph type="sldNum" sz="quarter" idx="4"/>
          </p:nvPr>
        </p:nvSpPr>
        <p:spPr>
          <a:xfrm>
            <a:off x="3505200" y="4767264"/>
            <a:ext cx="2133600" cy="273844"/>
          </a:xfrm>
          <a:prstGeom prst="rect">
            <a:avLst/>
          </a:prstGeom>
        </p:spPr>
        <p:txBody>
          <a:bodyPr vert="horz" lIns="91440" tIns="45720" rIns="91440" bIns="45720" rtlCol="0" anchor="ctr">
            <a:normAutofit/>
          </a:bodyPr>
          <a:lstStyle>
            <a:lvl1pPr algn="ctr" fontAlgn="auto">
              <a:spcBef>
                <a:spcPct val="0"/>
              </a:spcBef>
              <a:spcAft>
                <a:spcPct val="0"/>
              </a:spcAft>
              <a:defRPr sz="800">
                <a:solidFill>
                  <a:schemeClr val="tx1">
                    <a:tint val="75000"/>
                  </a:schemeClr>
                </a:solidFill>
                <a:latin typeface="Arial" panose="020B0604020202020204" pitchFamily="34" charset="0"/>
                <a:cs typeface="Arial" panose="020B0604020202020204" pitchFamily="34" charset="0"/>
              </a:defRPr>
            </a:lvl1pPr>
          </a:lstStyle>
          <a:p>
            <a:fld id="{5DC0D074-CA01-4C5A-ACBA-B24EAF9102A8}" type="slidenum">
              <a:rPr lang="en-US" smtClean="0"/>
              <a:t>‹#›</a:t>
            </a:fld>
            <a:endParaRPr lang="en-US"/>
          </a:p>
        </p:txBody>
      </p:sp>
    </p:spTree>
    <p:extLst>
      <p:ext uri="{BB962C8B-B14F-4D97-AF65-F5344CB8AC3E}">
        <p14:creationId xmlns:p14="http://schemas.microsoft.com/office/powerpoint/2010/main" val="6627574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iming>
    <p:tnLst>
      <p:par>
        <p:cTn xmlns:p14="http://schemas.microsoft.com/office/powerpoint/2010/main" id="1" dur="indefinite" restart="never" nodeType="tmRoot"/>
      </p:par>
    </p:tnLst>
  </p:timing>
  <p:txStyles>
    <p:titleStyle>
      <a:lvl1pPr algn="ctr" rtl="0" eaLnBrk="1" fontAlgn="base" hangingPunct="1">
        <a:spcBef>
          <a:spcPct val="0"/>
        </a:spcBef>
        <a:spcAft>
          <a:spcPct val="0"/>
        </a:spcAft>
        <a:defRPr lang="en-US" sz="4000" kern="1200">
          <a:solidFill>
            <a:srgbClr val="0039A6"/>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000">
          <a:solidFill>
            <a:srgbClr val="0420AC"/>
          </a:solidFill>
          <a:latin typeface="Arial" charset="0"/>
          <a:cs typeface="Arial" charset="0"/>
        </a:defRPr>
      </a:lvl2pPr>
      <a:lvl3pPr algn="ctr" rtl="0" eaLnBrk="1" fontAlgn="base" hangingPunct="1">
        <a:spcBef>
          <a:spcPct val="0"/>
        </a:spcBef>
        <a:spcAft>
          <a:spcPct val="0"/>
        </a:spcAft>
        <a:defRPr sz="4000">
          <a:solidFill>
            <a:srgbClr val="0420AC"/>
          </a:solidFill>
          <a:latin typeface="Arial" charset="0"/>
          <a:cs typeface="Arial" charset="0"/>
        </a:defRPr>
      </a:lvl3pPr>
      <a:lvl4pPr algn="ctr" rtl="0" eaLnBrk="1" fontAlgn="base" hangingPunct="1">
        <a:spcBef>
          <a:spcPct val="0"/>
        </a:spcBef>
        <a:spcAft>
          <a:spcPct val="0"/>
        </a:spcAft>
        <a:defRPr sz="4000">
          <a:solidFill>
            <a:srgbClr val="0420AC"/>
          </a:solidFill>
          <a:latin typeface="Arial" charset="0"/>
          <a:cs typeface="Arial" charset="0"/>
        </a:defRPr>
      </a:lvl4pPr>
      <a:lvl5pPr algn="ctr" rtl="0" eaLnBrk="1" fontAlgn="base" hangingPunct="1">
        <a:spcBef>
          <a:spcPct val="0"/>
        </a:spcBef>
        <a:spcAft>
          <a:spcPct val="0"/>
        </a:spcAft>
        <a:defRPr sz="4000">
          <a:solidFill>
            <a:srgbClr val="0420AC"/>
          </a:solidFill>
          <a:latin typeface="Arial" charset="0"/>
          <a:cs typeface="Arial" charset="0"/>
        </a:defRPr>
      </a:lvl5pPr>
      <a:lvl6pPr marL="457200" algn="ctr" rtl="0" eaLnBrk="1" fontAlgn="base" hangingPunct="1">
        <a:spcBef>
          <a:spcPct val="0"/>
        </a:spcBef>
        <a:spcAft>
          <a:spcPct val="0"/>
        </a:spcAft>
        <a:defRPr sz="4000">
          <a:solidFill>
            <a:srgbClr val="0420AC"/>
          </a:solidFill>
          <a:latin typeface="Arial" charset="0"/>
          <a:cs typeface="Arial" charset="0"/>
        </a:defRPr>
      </a:lvl6pPr>
      <a:lvl7pPr marL="914400" algn="ctr" rtl="0" eaLnBrk="1" fontAlgn="base" hangingPunct="1">
        <a:spcBef>
          <a:spcPct val="0"/>
        </a:spcBef>
        <a:spcAft>
          <a:spcPct val="0"/>
        </a:spcAft>
        <a:defRPr sz="4000">
          <a:solidFill>
            <a:srgbClr val="0420AC"/>
          </a:solidFill>
          <a:latin typeface="Arial" charset="0"/>
          <a:cs typeface="Arial" charset="0"/>
        </a:defRPr>
      </a:lvl7pPr>
      <a:lvl8pPr marL="1371600" algn="ctr" rtl="0" eaLnBrk="1" fontAlgn="base" hangingPunct="1">
        <a:spcBef>
          <a:spcPct val="0"/>
        </a:spcBef>
        <a:spcAft>
          <a:spcPct val="0"/>
        </a:spcAft>
        <a:defRPr sz="4000">
          <a:solidFill>
            <a:srgbClr val="0420AC"/>
          </a:solidFill>
          <a:latin typeface="Arial" charset="0"/>
          <a:cs typeface="Arial" charset="0"/>
        </a:defRPr>
      </a:lvl8pPr>
      <a:lvl9pPr marL="1828800" algn="ctr" rtl="0" eaLnBrk="1" fontAlgn="base" hangingPunct="1">
        <a:spcBef>
          <a:spcPct val="0"/>
        </a:spcBef>
        <a:spcAft>
          <a:spcPct val="0"/>
        </a:spcAft>
        <a:defRPr sz="4000">
          <a:solidFill>
            <a:srgbClr val="0420AC"/>
          </a:solidFill>
          <a:latin typeface="Arial" charset="0"/>
          <a:cs typeface="Arial"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9203" y="4812109"/>
            <a:ext cx="4572000" cy="215305"/>
          </a:xfrm>
          <a:prstGeom prst="rect">
            <a:avLst/>
          </a:prstGeom>
        </p:spPr>
        <p:txBody>
          <a:bodyPr lIns="91440" tIns="45720" rIns="91440" bIns="45720">
            <a:spAutoFit/>
          </a:bodyPr>
          <a:lstStyle/>
          <a:p>
            <a:pPr algn="r">
              <a:tabLst>
                <a:tab pos="2971800" algn="ctr"/>
                <a:tab pos="5943600" algn="r"/>
              </a:tabLst>
              <a:defRPr/>
            </a:pPr>
            <a:r>
              <a:rPr lang="en-US" sz="800">
                <a:solidFill>
                  <a:schemeClr val="tx1">
                    <a:lumMod val="50000"/>
                    <a:lumOff val="50000"/>
                  </a:schemeClr>
                </a:solidFill>
                <a:ea typeface="Calibri"/>
                <a:cs typeface="Times New Roman"/>
              </a:rPr>
              <a:t>© 2020 Husch Blackwell LLP. All Rights Reserved.</a:t>
            </a:r>
            <a:endParaRPr lang="en-US" sz="900">
              <a:solidFill>
                <a:schemeClr val="tx1">
                  <a:lumMod val="50000"/>
                  <a:lumOff val="50000"/>
                </a:schemeClr>
              </a:solidFill>
              <a:latin typeface="Times New Roman"/>
              <a:ea typeface="Verdana"/>
              <a:cs typeface="Times New Roman"/>
            </a:endParaRPr>
          </a:p>
        </p:txBody>
      </p:sp>
      <p:sp>
        <p:nvSpPr>
          <p:cNvPr id="39939" name="Title 1"/>
          <p:cNvSpPr>
            <a:spLocks noGrp="1"/>
          </p:cNvSpPr>
          <p:nvPr>
            <p:ph type="ctrTitle"/>
          </p:nvPr>
        </p:nvSpPr>
        <p:spPr>
          <a:xfrm>
            <a:off x="2971800" y="2343150"/>
            <a:ext cx="6028928" cy="1143000"/>
          </a:xfrm>
        </p:spPr>
        <p:txBody>
          <a:bodyPr>
            <a:noAutofit/>
          </a:bodyPr>
          <a:lstStyle/>
          <a:p>
            <a:pPr>
              <a:defRPr/>
            </a:pPr>
            <a:r>
              <a:rPr lang="en-US" altLang="en-US">
                <a:cs typeface="Arial" charset="0"/>
              </a:rPr>
              <a:t>Title IX &amp; Sexual Harassment Response</a:t>
            </a:r>
            <a:endParaRPr altLang="en-US">
              <a:cs typeface="Arial" charset="0"/>
            </a:endParaRPr>
          </a:p>
        </p:txBody>
      </p:sp>
      <p:sp>
        <p:nvSpPr>
          <p:cNvPr id="9" name="Subtitle 2"/>
          <p:cNvSpPr>
            <a:spLocks noGrp="1"/>
          </p:cNvSpPr>
          <p:nvPr>
            <p:ph type="subTitle" idx="1"/>
          </p:nvPr>
        </p:nvSpPr>
        <p:spPr>
          <a:xfrm>
            <a:off x="2971799" y="3638550"/>
            <a:ext cx="6019403" cy="685800"/>
          </a:xfrm>
        </p:spPr>
        <p:txBody>
          <a:bodyPr>
            <a:noAutofit/>
          </a:bodyPr>
          <a:lstStyle/>
          <a:p>
            <a:pPr>
              <a:defRPr/>
            </a:pPr>
            <a:r>
              <a:rPr lang="en-US" sz="2200"/>
              <a:t>Participants in Sexual Harassment Policy Process</a:t>
            </a:r>
          </a:p>
          <a:p>
            <a:pPr>
              <a:defRPr/>
            </a:pPr>
            <a:r>
              <a:rPr lang="en-US" sz="2200"/>
              <a:t>Fall 2020</a:t>
            </a:r>
            <a:endParaRPr sz="2200"/>
          </a:p>
        </p:txBody>
      </p:sp>
    </p:spTree>
    <p:extLst>
      <p:ext uri="{BB962C8B-B14F-4D97-AF65-F5344CB8AC3E}">
        <p14:creationId xmlns:p14="http://schemas.microsoft.com/office/powerpoint/2010/main" val="2860945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30F2EC-756C-4395-9F3D-4F837911C73A}"/>
              </a:ext>
            </a:extLst>
          </p:cNvPr>
          <p:cNvSpPr>
            <a:spLocks noGrp="1"/>
          </p:cNvSpPr>
          <p:nvPr>
            <p:ph type="title"/>
          </p:nvPr>
        </p:nvSpPr>
        <p:spPr>
          <a:xfrm>
            <a:off x="1609725" y="205979"/>
            <a:ext cx="6830568" cy="857250"/>
          </a:xfrm>
        </p:spPr>
        <p:txBody>
          <a:bodyPr vert="horz" lIns="36576" tIns="18288" rIns="36576" bIns="18288" rtlCol="0" anchor="b">
            <a:normAutofit/>
          </a:bodyPr>
          <a:lstStyle/>
          <a:p>
            <a:r>
              <a:rPr lang="en-US" b="1" kern="1200"/>
              <a:t>Application to Employees</a:t>
            </a:r>
          </a:p>
        </p:txBody>
      </p:sp>
      <p:sp>
        <p:nvSpPr>
          <p:cNvPr id="3" name="Content Placeholder 2">
            <a:extLst>
              <a:ext uri="{FF2B5EF4-FFF2-40B4-BE49-F238E27FC236}">
                <a16:creationId xmlns:a16="http://schemas.microsoft.com/office/drawing/2014/main" xmlns="" id="{15E9EFA4-6210-4D4A-960F-3D966F16527A}"/>
              </a:ext>
            </a:extLst>
          </p:cNvPr>
          <p:cNvSpPr>
            <a:spLocks noGrp="1"/>
          </p:cNvSpPr>
          <p:nvPr>
            <p:ph idx="1"/>
          </p:nvPr>
        </p:nvSpPr>
        <p:spPr>
          <a:xfrm>
            <a:off x="1609725" y="1425178"/>
            <a:ext cx="6830568" cy="3127772"/>
          </a:xfrm>
        </p:spPr>
        <p:txBody>
          <a:bodyPr vert="horz" lIns="36576" tIns="18288" rIns="36576" bIns="18288" rtlCol="0">
            <a:normAutofit/>
          </a:bodyPr>
          <a:lstStyle/>
          <a:p>
            <a:pPr marL="0" indent="0">
              <a:lnSpc>
                <a:spcPct val="90000"/>
              </a:lnSpc>
              <a:buNone/>
            </a:pPr>
            <a:r>
              <a:rPr lang="en-US" sz="2200"/>
              <a:t>The regulation’s mandatory requirements for investigation and grievance procedures apply to cases involving students </a:t>
            </a:r>
            <a:r>
              <a:rPr lang="en-US" sz="2200" u="sng"/>
              <a:t>and</a:t>
            </a:r>
            <a:r>
              <a:rPr lang="en-US" sz="2200"/>
              <a:t> employees</a:t>
            </a:r>
          </a:p>
          <a:p>
            <a:pPr>
              <a:lnSpc>
                <a:spcPct val="90000"/>
              </a:lnSpc>
            </a:pPr>
            <a:r>
              <a:rPr lang="en-US" sz="2200"/>
              <a:t>Regulation does not distinguish between at-will employees or those under an employment contract</a:t>
            </a:r>
          </a:p>
          <a:p>
            <a:pPr>
              <a:lnSpc>
                <a:spcPct val="90000"/>
              </a:lnSpc>
            </a:pPr>
            <a:r>
              <a:rPr lang="en-US" sz="2200"/>
              <a:t>Regulation does not distinguish between classes of faculty</a:t>
            </a:r>
          </a:p>
          <a:p>
            <a:pPr>
              <a:lnSpc>
                <a:spcPct val="90000"/>
              </a:lnSpc>
            </a:pPr>
            <a:r>
              <a:rPr lang="en-US" sz="2200"/>
              <a:t>Regulation does not supplant other institutional obligations under Title VII or other employment laws</a:t>
            </a:r>
          </a:p>
        </p:txBody>
      </p:sp>
    </p:spTree>
    <p:extLst>
      <p:ext uri="{BB962C8B-B14F-4D97-AF65-F5344CB8AC3E}">
        <p14:creationId xmlns:p14="http://schemas.microsoft.com/office/powerpoint/2010/main" val="16807601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E0158-E2F9-4F5F-98F9-DD5A24534770}"/>
              </a:ext>
            </a:extLst>
          </p:cNvPr>
          <p:cNvSpPr>
            <a:spLocks noGrp="1"/>
          </p:cNvSpPr>
          <p:nvPr>
            <p:ph type="title"/>
          </p:nvPr>
        </p:nvSpPr>
        <p:spPr>
          <a:xfrm>
            <a:off x="457200" y="205978"/>
            <a:ext cx="8229600" cy="857250"/>
          </a:xfrm>
        </p:spPr>
        <p:txBody>
          <a:bodyPr wrap="square" anchor="ctr">
            <a:normAutofit/>
          </a:bodyPr>
          <a:lstStyle/>
          <a:p>
            <a:pPr algn="l">
              <a:lnSpc>
                <a:spcPct val="90000"/>
              </a:lnSpc>
            </a:pPr>
            <a:r>
              <a:rPr lang="en-US" sz="2500" b="1"/>
              <a:t>Title IX Coordinator Responsibilities </a:t>
            </a:r>
            <a:br>
              <a:rPr lang="en-US" sz="2500" b="1"/>
            </a:br>
            <a:r>
              <a:rPr lang="en-US" sz="2500" b="1"/>
              <a:t>When AK + SH + EP + US </a:t>
            </a:r>
          </a:p>
        </p:txBody>
      </p:sp>
      <p:sp>
        <p:nvSpPr>
          <p:cNvPr id="4" name="Content Placeholder 3">
            <a:extLst>
              <a:ext uri="{FF2B5EF4-FFF2-40B4-BE49-F238E27FC236}">
                <a16:creationId xmlns:a16="http://schemas.microsoft.com/office/drawing/2014/main" xmlns="" id="{0FE0527D-14B7-4827-A524-3BC4B8CF4971}"/>
              </a:ext>
            </a:extLst>
          </p:cNvPr>
          <p:cNvSpPr>
            <a:spLocks noGrp="1"/>
          </p:cNvSpPr>
          <p:nvPr>
            <p:ph sz="half" idx="2"/>
          </p:nvPr>
        </p:nvSpPr>
        <p:spPr>
          <a:xfrm>
            <a:off x="4724400" y="742950"/>
            <a:ext cx="4343400" cy="4194572"/>
          </a:xfrm>
        </p:spPr>
        <p:txBody>
          <a:bodyPr wrap="square" anchor="t">
            <a:normAutofit/>
          </a:bodyPr>
          <a:lstStyle/>
          <a:p>
            <a:pPr marL="0" indent="0">
              <a:lnSpc>
                <a:spcPct val="90000"/>
              </a:lnSpc>
              <a:buNone/>
            </a:pPr>
            <a:r>
              <a:rPr lang="en-US" sz="1600"/>
              <a:t>“Such measures are designed to restore or preserve equal access to the recipient’s education program or activity without unreasonably burdening the other party”</a:t>
            </a:r>
          </a:p>
          <a:p>
            <a:pPr>
              <a:lnSpc>
                <a:spcPct val="90000"/>
              </a:lnSpc>
            </a:pPr>
            <a:r>
              <a:rPr lang="en-US" sz="1600"/>
              <a:t>Counseling</a:t>
            </a:r>
          </a:p>
          <a:p>
            <a:pPr>
              <a:lnSpc>
                <a:spcPct val="90000"/>
              </a:lnSpc>
            </a:pPr>
            <a:r>
              <a:rPr lang="en-US" sz="1600"/>
              <a:t>Extensions of deadlines or other course-related adjustments</a:t>
            </a:r>
          </a:p>
          <a:p>
            <a:pPr>
              <a:lnSpc>
                <a:spcPct val="90000"/>
              </a:lnSpc>
            </a:pPr>
            <a:r>
              <a:rPr lang="en-US" sz="1600"/>
              <a:t>Modifications of work or class schedules </a:t>
            </a:r>
          </a:p>
          <a:p>
            <a:pPr>
              <a:lnSpc>
                <a:spcPct val="90000"/>
              </a:lnSpc>
            </a:pPr>
            <a:r>
              <a:rPr lang="en-US" sz="1600"/>
              <a:t>Campus escort services </a:t>
            </a:r>
          </a:p>
          <a:p>
            <a:pPr>
              <a:lnSpc>
                <a:spcPct val="90000"/>
              </a:lnSpc>
            </a:pPr>
            <a:r>
              <a:rPr lang="en-US" sz="1600"/>
              <a:t>Mutual restrictions on contact between the parties</a:t>
            </a:r>
          </a:p>
          <a:p>
            <a:pPr>
              <a:lnSpc>
                <a:spcPct val="90000"/>
              </a:lnSpc>
            </a:pPr>
            <a:r>
              <a:rPr lang="en-US" sz="1600"/>
              <a:t>Changes in work or housing locations</a:t>
            </a:r>
          </a:p>
          <a:p>
            <a:pPr>
              <a:lnSpc>
                <a:spcPct val="90000"/>
              </a:lnSpc>
            </a:pPr>
            <a:r>
              <a:rPr lang="en-US" sz="1600"/>
              <a:t>Leaves of absence </a:t>
            </a:r>
          </a:p>
          <a:p>
            <a:pPr>
              <a:lnSpc>
                <a:spcPct val="90000"/>
              </a:lnSpc>
            </a:pPr>
            <a:r>
              <a:rPr lang="en-US" sz="1600"/>
              <a:t>Increased security and monitoring of certain areas of the campus</a:t>
            </a:r>
          </a:p>
          <a:p>
            <a:pPr>
              <a:lnSpc>
                <a:spcPct val="90000"/>
              </a:lnSpc>
            </a:pPr>
            <a:r>
              <a:rPr lang="en-US" sz="1600"/>
              <a:t>“Other similar measures” </a:t>
            </a:r>
          </a:p>
        </p:txBody>
      </p:sp>
      <p:graphicFrame>
        <p:nvGraphicFramePr>
          <p:cNvPr id="6" name="Content Placeholder 2">
            <a:extLst>
              <a:ext uri="{FF2B5EF4-FFF2-40B4-BE49-F238E27FC236}">
                <a16:creationId xmlns:a16="http://schemas.microsoft.com/office/drawing/2014/main" xmlns="" id="{33FCA0C0-8365-4BBD-9441-D1EF8E28BAB3}"/>
              </a:ext>
            </a:extLst>
          </p:cNvPr>
          <p:cNvGraphicFramePr>
            <a:graphicFrameLocks noGrp="1"/>
          </p:cNvGraphicFramePr>
          <p:nvPr>
            <p:ph sz="half" idx="1"/>
          </p:nvPr>
        </p:nvGraphicFramePr>
        <p:xfrm>
          <a:off x="457200" y="1200151"/>
          <a:ext cx="4038600" cy="3394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868959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ED8C325E-935F-481A-8B95-4BC8FBF3CFAE}"/>
              </a:ext>
            </a:extLst>
          </p:cNvPr>
          <p:cNvSpPr>
            <a:spLocks noGrp="1"/>
          </p:cNvSpPr>
          <p:nvPr>
            <p:ph type="title"/>
          </p:nvPr>
        </p:nvSpPr>
        <p:spPr>
          <a:xfrm>
            <a:off x="2819400" y="95250"/>
            <a:ext cx="5638800" cy="857250"/>
          </a:xfrm>
        </p:spPr>
        <p:txBody>
          <a:bodyPr/>
          <a:lstStyle/>
          <a:p>
            <a:r>
              <a:rPr lang="en-US" b="1"/>
              <a:t>Return to Hypo</a:t>
            </a:r>
          </a:p>
        </p:txBody>
      </p:sp>
      <p:sp>
        <p:nvSpPr>
          <p:cNvPr id="13" name="Content Placeholder 2">
            <a:extLst>
              <a:ext uri="{FF2B5EF4-FFF2-40B4-BE49-F238E27FC236}">
                <a16:creationId xmlns:a16="http://schemas.microsoft.com/office/drawing/2014/main" xmlns="" id="{9E074559-186C-4456-8F19-400197091B33}"/>
              </a:ext>
            </a:extLst>
          </p:cNvPr>
          <p:cNvSpPr>
            <a:spLocks noGrp="1"/>
          </p:cNvSpPr>
          <p:nvPr>
            <p:ph idx="1"/>
          </p:nvPr>
        </p:nvSpPr>
        <p:spPr>
          <a:xfrm>
            <a:off x="2895600" y="952500"/>
            <a:ext cx="5943600" cy="4095750"/>
          </a:xfrm>
        </p:spPr>
        <p:txBody>
          <a:bodyPr>
            <a:normAutofit/>
          </a:bodyPr>
          <a:lstStyle/>
          <a:p>
            <a:pPr marL="514350" indent="-514350">
              <a:buFont typeface="+mj-lt"/>
              <a:buAutoNum type="arabicPeriod"/>
            </a:pPr>
            <a:r>
              <a:rPr lang="en-US"/>
              <a:t>What supportive measures might we consider here?</a:t>
            </a:r>
          </a:p>
          <a:p>
            <a:pPr marL="514350" indent="-514350">
              <a:buFont typeface="+mj-lt"/>
              <a:buAutoNum type="arabicPeriod"/>
            </a:pPr>
            <a:r>
              <a:rPr lang="en-US"/>
              <a:t>What do we do if Complainant says, “I just want to be left alone”?</a:t>
            </a:r>
          </a:p>
          <a:p>
            <a:pPr marL="514350" indent="-514350">
              <a:buFont typeface="+mj-lt"/>
              <a:buAutoNum type="arabicPeriod"/>
            </a:pPr>
            <a:r>
              <a:rPr lang="en-US"/>
              <a:t>Can we suspend Respondent on an interim basis?</a:t>
            </a:r>
          </a:p>
          <a:p>
            <a:pPr marL="514350" indent="-514350">
              <a:buFont typeface="+mj-lt"/>
              <a:buAutoNum type="arabicPeriod"/>
            </a:pPr>
            <a:endParaRPr lang="en-US"/>
          </a:p>
          <a:p>
            <a:pPr marL="514350" indent="-514350">
              <a:buFont typeface="+mj-lt"/>
              <a:buAutoNum type="arabicPeriod"/>
            </a:pPr>
            <a:endParaRPr lang="en-US"/>
          </a:p>
        </p:txBody>
      </p:sp>
      <p:pic>
        <p:nvPicPr>
          <p:cNvPr id="5" name="Picture Placeholder 4" descr="A person smiling for the camera&#10;&#10;Description automatically generated">
            <a:extLst>
              <a:ext uri="{FF2B5EF4-FFF2-40B4-BE49-F238E27FC236}">
                <a16:creationId xmlns:a16="http://schemas.microsoft.com/office/drawing/2014/main" xmlns="" id="{2650736E-4827-4B6C-B5F9-FBCA951F2FD8}"/>
              </a:ext>
            </a:extLst>
          </p:cNvPr>
          <p:cNvPicPr>
            <a:picLocks noGrp="1" noChangeAspect="1"/>
          </p:cNvPicPr>
          <p:nvPr>
            <p:ph type="pic" sz="quarter" idx="16"/>
          </p:nvPr>
        </p:nvPicPr>
        <p:blipFill>
          <a:blip r:embed="rId2"/>
          <a:srcRect l="32241" r="32241"/>
          <a:stretch>
            <a:fillRect/>
          </a:stretch>
        </p:blipFill>
        <p:spPr/>
      </p:pic>
    </p:spTree>
    <p:extLst>
      <p:ext uri="{BB962C8B-B14F-4D97-AF65-F5344CB8AC3E}">
        <p14:creationId xmlns:p14="http://schemas.microsoft.com/office/powerpoint/2010/main" val="714933903"/>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70A7AE-7D02-4A91-B692-7D4FFD64A6C0}"/>
              </a:ext>
            </a:extLst>
          </p:cNvPr>
          <p:cNvSpPr>
            <a:spLocks noGrp="1"/>
          </p:cNvSpPr>
          <p:nvPr>
            <p:ph type="title"/>
          </p:nvPr>
        </p:nvSpPr>
        <p:spPr>
          <a:xfrm>
            <a:off x="1600200" y="205979"/>
            <a:ext cx="7372350" cy="857250"/>
          </a:xfrm>
        </p:spPr>
        <p:txBody>
          <a:bodyPr>
            <a:noAutofit/>
          </a:bodyPr>
          <a:lstStyle/>
          <a:p>
            <a:r>
              <a:rPr lang="en-US"/>
              <a:t>Can we utilize interim removals or suspensions for students?</a:t>
            </a:r>
          </a:p>
        </p:txBody>
      </p:sp>
      <p:sp>
        <p:nvSpPr>
          <p:cNvPr id="3" name="Content Placeholder 2">
            <a:extLst>
              <a:ext uri="{FF2B5EF4-FFF2-40B4-BE49-F238E27FC236}">
                <a16:creationId xmlns:a16="http://schemas.microsoft.com/office/drawing/2014/main" xmlns="" id="{C2012C11-FC62-46C1-9D07-0F127EDE577C}"/>
              </a:ext>
            </a:extLst>
          </p:cNvPr>
          <p:cNvSpPr>
            <a:spLocks noGrp="1"/>
          </p:cNvSpPr>
          <p:nvPr>
            <p:ph idx="1"/>
          </p:nvPr>
        </p:nvSpPr>
        <p:spPr>
          <a:xfrm>
            <a:off x="1600200" y="1352550"/>
            <a:ext cx="7239000" cy="3127772"/>
          </a:xfrm>
        </p:spPr>
        <p:txBody>
          <a:bodyPr>
            <a:noAutofit/>
          </a:bodyPr>
          <a:lstStyle/>
          <a:p>
            <a:pPr marL="0" indent="0">
              <a:buNone/>
            </a:pPr>
            <a:r>
              <a:rPr lang="en-US" u="sng"/>
              <a:t>Students</a:t>
            </a:r>
            <a:r>
              <a:rPr lang="en-US"/>
              <a:t> may be removed on a temporary basis only if:</a:t>
            </a:r>
          </a:p>
          <a:p>
            <a:pPr lvl="1"/>
            <a:r>
              <a:rPr lang="en-US" sz="2400"/>
              <a:t>Individualized safety and risk analysis</a:t>
            </a:r>
          </a:p>
          <a:p>
            <a:pPr lvl="1"/>
            <a:r>
              <a:rPr lang="en-US" sz="2400"/>
              <a:t>Determines that an immediate threat to physical health or safety of any student or other individual arising from the alleged sexual harassment justifies removal</a:t>
            </a:r>
          </a:p>
          <a:p>
            <a:pPr lvl="1"/>
            <a:r>
              <a:rPr lang="en-US" sz="2400"/>
              <a:t>Student is given immediate notice and opportunity to contest the removal</a:t>
            </a:r>
          </a:p>
        </p:txBody>
      </p:sp>
    </p:spTree>
    <p:extLst>
      <p:ext uri="{BB962C8B-B14F-4D97-AF65-F5344CB8AC3E}">
        <p14:creationId xmlns:p14="http://schemas.microsoft.com/office/powerpoint/2010/main" val="19537770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AE8C1B-8C78-4E71-B5CB-FB436B36E580}"/>
              </a:ext>
            </a:extLst>
          </p:cNvPr>
          <p:cNvSpPr>
            <a:spLocks noGrp="1"/>
          </p:cNvSpPr>
          <p:nvPr>
            <p:ph type="title"/>
          </p:nvPr>
        </p:nvSpPr>
        <p:spPr>
          <a:xfrm>
            <a:off x="1599056" y="190500"/>
            <a:ext cx="7011543" cy="857250"/>
          </a:xfrm>
        </p:spPr>
        <p:txBody>
          <a:bodyPr anchor="b">
            <a:noAutofit/>
          </a:bodyPr>
          <a:lstStyle/>
          <a:p>
            <a:pPr>
              <a:lnSpc>
                <a:spcPct val="90000"/>
              </a:lnSpc>
            </a:pPr>
            <a:r>
              <a:rPr lang="en-US"/>
              <a:t>Example of immediate threat to physical health or safety</a:t>
            </a:r>
          </a:p>
        </p:txBody>
      </p:sp>
      <p:sp>
        <p:nvSpPr>
          <p:cNvPr id="3" name="Content Placeholder 2">
            <a:extLst>
              <a:ext uri="{FF2B5EF4-FFF2-40B4-BE49-F238E27FC236}">
                <a16:creationId xmlns:a16="http://schemas.microsoft.com/office/drawing/2014/main" xmlns="" id="{2939C0D5-06F8-4B3B-9CF2-DD39610348D5}"/>
              </a:ext>
            </a:extLst>
          </p:cNvPr>
          <p:cNvSpPr>
            <a:spLocks noGrp="1"/>
          </p:cNvSpPr>
          <p:nvPr>
            <p:ph sz="half" idx="1"/>
          </p:nvPr>
        </p:nvSpPr>
        <p:spPr>
          <a:xfrm>
            <a:off x="1599056" y="1482090"/>
            <a:ext cx="4496943" cy="3223260"/>
          </a:xfrm>
        </p:spPr>
        <p:txBody>
          <a:bodyPr>
            <a:normAutofit/>
          </a:bodyPr>
          <a:lstStyle/>
          <a:p>
            <a:pPr marL="0" indent="0">
              <a:lnSpc>
                <a:spcPct val="90000"/>
              </a:lnSpc>
              <a:buNone/>
            </a:pPr>
            <a:r>
              <a:rPr lang="en-US"/>
              <a:t>Student A is reported to have raped Student B at gunpoint.  Police engage in hot pursuit and apprehend Student A attempting to flee campus.  When apprehended, Student A is found in possession of a loaded and unregistered firearm.  </a:t>
            </a:r>
          </a:p>
        </p:txBody>
      </p:sp>
      <p:pic>
        <p:nvPicPr>
          <p:cNvPr id="5" name="Graphic 4" descr="Playbook">
            <a:extLst>
              <a:ext uri="{FF2B5EF4-FFF2-40B4-BE49-F238E27FC236}">
                <a16:creationId xmlns:a16="http://schemas.microsoft.com/office/drawing/2014/main" xmlns="" id="{72ADF52B-FB29-49BE-88AD-97DDB3E4E02E}"/>
              </a:ext>
            </a:extLst>
          </p:cNvPr>
          <p:cNvPicPr>
            <a:picLocks noChangeAspect="1"/>
          </p:cNvPicPr>
          <p:nvPr/>
        </p:nvPicPr>
        <p:blipFill>
          <a:blip r:embed="rId3"/>
          <a:srcRect/>
          <a:stretch>
            <a:fillRect/>
          </a:stretch>
        </p:blipFill>
        <p:spPr>
          <a:xfrm>
            <a:off x="6248400" y="1657350"/>
            <a:ext cx="2057400" cy="2057400"/>
          </a:xfrm>
          <a:prstGeom prst="rect">
            <a:avLst/>
          </a:prstGeom>
        </p:spPr>
      </p:pic>
    </p:spTree>
    <p:extLst>
      <p:ext uri="{BB962C8B-B14F-4D97-AF65-F5344CB8AC3E}">
        <p14:creationId xmlns:p14="http://schemas.microsoft.com/office/powerpoint/2010/main" val="26367758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D8147A-828F-40B3-A320-DDE0F6C49704}"/>
              </a:ext>
            </a:extLst>
          </p:cNvPr>
          <p:cNvSpPr>
            <a:spLocks noGrp="1"/>
          </p:cNvSpPr>
          <p:nvPr>
            <p:ph type="title"/>
          </p:nvPr>
        </p:nvSpPr>
        <p:spPr>
          <a:xfrm>
            <a:off x="1603862" y="190500"/>
            <a:ext cx="7311538" cy="857250"/>
          </a:xfrm>
        </p:spPr>
        <p:txBody>
          <a:bodyPr>
            <a:noAutofit/>
          </a:bodyPr>
          <a:lstStyle/>
          <a:p>
            <a:r>
              <a:rPr lang="en-US"/>
              <a:t>Example of no immediate threat to physical health or safety</a:t>
            </a:r>
          </a:p>
        </p:txBody>
      </p:sp>
      <p:sp>
        <p:nvSpPr>
          <p:cNvPr id="3" name="Content Placeholder 2">
            <a:extLst>
              <a:ext uri="{FF2B5EF4-FFF2-40B4-BE49-F238E27FC236}">
                <a16:creationId xmlns:a16="http://schemas.microsoft.com/office/drawing/2014/main" xmlns="" id="{B08163BB-43CC-4C28-8695-D35A532AF72F}"/>
              </a:ext>
            </a:extLst>
          </p:cNvPr>
          <p:cNvSpPr>
            <a:spLocks noGrp="1"/>
          </p:cNvSpPr>
          <p:nvPr>
            <p:ph idx="1"/>
          </p:nvPr>
        </p:nvSpPr>
        <p:spPr>
          <a:xfrm>
            <a:off x="3827907" y="1352550"/>
            <a:ext cx="4782693" cy="3127772"/>
          </a:xfrm>
        </p:spPr>
        <p:txBody>
          <a:bodyPr>
            <a:normAutofit fontScale="92500"/>
          </a:bodyPr>
          <a:lstStyle/>
          <a:p>
            <a:pPr marL="0" indent="0">
              <a:buNone/>
            </a:pPr>
            <a:r>
              <a:rPr lang="en-US"/>
              <a:t>Student A reports that Student B committed sexual harassment by repeatedly posting pornographic images on Student B’s door in a Greek house.  Student A does not allege that Student B has engaged in any physical conduct.  When notified of formal complaint, Student B agrees to voluntarily remove images and cooperate with investigation.</a:t>
            </a:r>
          </a:p>
        </p:txBody>
      </p:sp>
      <p:pic>
        <p:nvPicPr>
          <p:cNvPr id="4" name="Graphic 3" descr="Playbook">
            <a:extLst>
              <a:ext uri="{FF2B5EF4-FFF2-40B4-BE49-F238E27FC236}">
                <a16:creationId xmlns:a16="http://schemas.microsoft.com/office/drawing/2014/main" xmlns="" id="{746C3598-E4B2-483B-94F2-DDAF96A1640C}"/>
              </a:ext>
            </a:extLst>
          </p:cNvPr>
          <p:cNvPicPr>
            <a:picLocks noChangeAspect="1"/>
          </p:cNvPicPr>
          <p:nvPr/>
        </p:nvPicPr>
        <p:blipFill>
          <a:blip r:embed="rId3"/>
          <a:srcRect/>
          <a:stretch>
            <a:fillRect/>
          </a:stretch>
        </p:blipFill>
        <p:spPr>
          <a:xfrm>
            <a:off x="1219200" y="1657350"/>
            <a:ext cx="2209800" cy="2209800"/>
          </a:xfrm>
          <a:prstGeom prst="rect">
            <a:avLst/>
          </a:prstGeom>
        </p:spPr>
      </p:pic>
    </p:spTree>
    <p:extLst>
      <p:ext uri="{BB962C8B-B14F-4D97-AF65-F5344CB8AC3E}">
        <p14:creationId xmlns:p14="http://schemas.microsoft.com/office/powerpoint/2010/main" val="228263488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E66EDB-EA65-4AB1-AA11-C7245986B9F1}"/>
              </a:ext>
            </a:extLst>
          </p:cNvPr>
          <p:cNvSpPr>
            <a:spLocks noGrp="1"/>
          </p:cNvSpPr>
          <p:nvPr>
            <p:ph type="title"/>
          </p:nvPr>
        </p:nvSpPr>
        <p:spPr>
          <a:xfrm>
            <a:off x="1600200" y="266700"/>
            <a:ext cx="6830568" cy="857250"/>
          </a:xfrm>
        </p:spPr>
        <p:txBody>
          <a:bodyPr>
            <a:noAutofit/>
          </a:bodyPr>
          <a:lstStyle/>
          <a:p>
            <a:r>
              <a:rPr lang="en-US" sz="3600"/>
              <a:t>Can we place employees on administrative leave?</a:t>
            </a:r>
          </a:p>
        </p:txBody>
      </p:sp>
      <p:sp>
        <p:nvSpPr>
          <p:cNvPr id="3" name="Content Placeholder 2">
            <a:extLst>
              <a:ext uri="{FF2B5EF4-FFF2-40B4-BE49-F238E27FC236}">
                <a16:creationId xmlns:a16="http://schemas.microsoft.com/office/drawing/2014/main" xmlns="" id="{50A00462-0E88-4382-B6F2-7907644BD539}"/>
              </a:ext>
            </a:extLst>
          </p:cNvPr>
          <p:cNvSpPr>
            <a:spLocks noGrp="1"/>
          </p:cNvSpPr>
          <p:nvPr>
            <p:ph idx="1"/>
          </p:nvPr>
        </p:nvSpPr>
        <p:spPr>
          <a:xfrm>
            <a:off x="1600200" y="1352550"/>
            <a:ext cx="7086600" cy="3127772"/>
          </a:xfrm>
        </p:spPr>
        <p:txBody>
          <a:bodyPr>
            <a:noAutofit/>
          </a:bodyPr>
          <a:lstStyle/>
          <a:p>
            <a:r>
              <a:rPr lang="en-US" sz="2800"/>
              <a:t>Yes – </a:t>
            </a:r>
            <a:r>
              <a:rPr lang="en-US" sz="2800" u="sng"/>
              <a:t>employee</a:t>
            </a:r>
            <a:r>
              <a:rPr lang="en-US" sz="2800"/>
              <a:t> respondents may be placed on administrative leave without requisite showing of threat to physical health or safety</a:t>
            </a:r>
          </a:p>
          <a:p>
            <a:r>
              <a:rPr lang="en-US" sz="2800"/>
              <a:t>Whether an opportunity to challenge administrative leave must be given depends on employee status and other policies (i.e., Faculty Handbook)</a:t>
            </a:r>
          </a:p>
        </p:txBody>
      </p:sp>
    </p:spTree>
    <p:extLst>
      <p:ext uri="{BB962C8B-B14F-4D97-AF65-F5344CB8AC3E}">
        <p14:creationId xmlns:p14="http://schemas.microsoft.com/office/powerpoint/2010/main" val="17559605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C1B38B-983D-403B-8CD0-9C231BC4EE02}"/>
              </a:ext>
            </a:extLst>
          </p:cNvPr>
          <p:cNvSpPr>
            <a:spLocks noGrp="1"/>
          </p:cNvSpPr>
          <p:nvPr>
            <p:ph type="title"/>
          </p:nvPr>
        </p:nvSpPr>
        <p:spPr>
          <a:xfrm>
            <a:off x="457200" y="342901"/>
            <a:ext cx="8229600" cy="857250"/>
          </a:xfrm>
        </p:spPr>
        <p:txBody>
          <a:bodyPr wrap="square" anchor="ctr">
            <a:noAutofit/>
          </a:bodyPr>
          <a:lstStyle/>
          <a:p>
            <a:pPr>
              <a:lnSpc>
                <a:spcPct val="90000"/>
              </a:lnSpc>
            </a:pPr>
            <a:r>
              <a:rPr lang="en-US" sz="3200" b="1"/>
              <a:t>“Explain to the Complainant the Process for Filing a Formal Complaint”</a:t>
            </a:r>
            <a:br>
              <a:rPr lang="en-US" sz="3200" b="1"/>
            </a:br>
            <a:endParaRPr lang="en-US" sz="3200" b="1"/>
          </a:p>
        </p:txBody>
      </p:sp>
      <p:sp>
        <p:nvSpPr>
          <p:cNvPr id="3" name="Content Placeholder 2">
            <a:extLst>
              <a:ext uri="{FF2B5EF4-FFF2-40B4-BE49-F238E27FC236}">
                <a16:creationId xmlns:a16="http://schemas.microsoft.com/office/drawing/2014/main" xmlns="" id="{3C56726C-D306-4F41-8AC5-A4AEFF4E57B8}"/>
              </a:ext>
            </a:extLst>
          </p:cNvPr>
          <p:cNvSpPr>
            <a:spLocks noGrp="1"/>
          </p:cNvSpPr>
          <p:nvPr>
            <p:ph sz="half" idx="2"/>
          </p:nvPr>
        </p:nvSpPr>
        <p:spPr>
          <a:xfrm>
            <a:off x="3048000" y="1047750"/>
            <a:ext cx="5867400" cy="3886199"/>
          </a:xfrm>
        </p:spPr>
        <p:txBody>
          <a:bodyPr wrap="square" anchor="t">
            <a:normAutofit/>
          </a:bodyPr>
          <a:lstStyle/>
          <a:p>
            <a:pPr>
              <a:lnSpc>
                <a:spcPct val="90000"/>
              </a:lnSpc>
            </a:pPr>
            <a:r>
              <a:rPr lang="en-US" sz="2000"/>
              <a:t>“Formal complaint means a document filed by a complainant or </a:t>
            </a:r>
            <a:r>
              <a:rPr lang="en-US" sz="2000">
                <a:solidFill>
                  <a:srgbClr val="FF0000"/>
                </a:solidFill>
              </a:rPr>
              <a:t>signed by the Title IX Coordinator</a:t>
            </a:r>
            <a:r>
              <a:rPr lang="en-US" sz="2000"/>
              <a:t> alleging sexual harassment against a respondent </a:t>
            </a:r>
            <a:r>
              <a:rPr lang="en-US" sz="2000" b="1"/>
              <a:t>and</a:t>
            </a:r>
            <a:r>
              <a:rPr lang="en-US" sz="2000"/>
              <a:t> requesting that the recipient investigate the allegation of sexual harassment.”</a:t>
            </a:r>
          </a:p>
          <a:p>
            <a:pPr>
              <a:lnSpc>
                <a:spcPct val="90000"/>
              </a:lnSpc>
            </a:pPr>
            <a:r>
              <a:rPr lang="en-US" sz="2000"/>
              <a:t>“At the time of filing a formal complaint, a complainant must be participating in or attempting to participate in the education program or activity of the recipient with which the formal complaint is filed.” </a:t>
            </a:r>
          </a:p>
          <a:p>
            <a:pPr>
              <a:lnSpc>
                <a:spcPct val="90000"/>
              </a:lnSpc>
            </a:pPr>
            <a:r>
              <a:rPr lang="en-US" sz="2000"/>
              <a:t>Practical Q: Should IX Coordinator ask for investigation if Complainant doesn’t?</a:t>
            </a:r>
          </a:p>
          <a:p>
            <a:pPr>
              <a:lnSpc>
                <a:spcPct val="90000"/>
              </a:lnSpc>
            </a:pPr>
            <a:endParaRPr lang="en-US" sz="1800"/>
          </a:p>
          <a:p>
            <a:pPr>
              <a:lnSpc>
                <a:spcPct val="90000"/>
              </a:lnSpc>
            </a:pPr>
            <a:endParaRPr lang="en-US" sz="1500"/>
          </a:p>
        </p:txBody>
      </p:sp>
      <p:pic>
        <p:nvPicPr>
          <p:cNvPr id="8" name="Picture 7" descr="A picture containing text, newspaper, sign, person&#10;&#10;Description automatically generated">
            <a:extLst>
              <a:ext uri="{FF2B5EF4-FFF2-40B4-BE49-F238E27FC236}">
                <a16:creationId xmlns:a16="http://schemas.microsoft.com/office/drawing/2014/main" xmlns="" id="{C5356409-E0BF-4A24-A5D4-9D235AFBF6E2}"/>
              </a:ext>
            </a:extLst>
          </p:cNvPr>
          <p:cNvPicPr>
            <a:picLocks noChangeAspect="1"/>
          </p:cNvPicPr>
          <p:nvPr/>
        </p:nvPicPr>
        <p:blipFill>
          <a:blip r:embed="rId2"/>
          <a:srcRect/>
          <a:stretch>
            <a:fillRect/>
          </a:stretch>
        </p:blipFill>
        <p:spPr>
          <a:xfrm>
            <a:off x="228600" y="1504950"/>
            <a:ext cx="2639976" cy="2651760"/>
          </a:xfrm>
          <a:prstGeom prst="rect">
            <a:avLst/>
          </a:prstGeom>
        </p:spPr>
      </p:pic>
    </p:spTree>
    <p:extLst>
      <p:ext uri="{BB962C8B-B14F-4D97-AF65-F5344CB8AC3E}">
        <p14:creationId xmlns:p14="http://schemas.microsoft.com/office/powerpoint/2010/main" val="403727677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2CB506-5D88-482F-AFC5-C71362D06500}"/>
              </a:ext>
            </a:extLst>
          </p:cNvPr>
          <p:cNvSpPr>
            <a:spLocks noGrp="1"/>
          </p:cNvSpPr>
          <p:nvPr>
            <p:ph type="title"/>
          </p:nvPr>
        </p:nvSpPr>
        <p:spPr>
          <a:xfrm>
            <a:off x="228600" y="120252"/>
            <a:ext cx="8763000" cy="857250"/>
          </a:xfrm>
        </p:spPr>
        <p:txBody>
          <a:bodyPr>
            <a:normAutofit/>
          </a:bodyPr>
          <a:lstStyle/>
          <a:p>
            <a:pPr algn="l"/>
            <a:r>
              <a:rPr lang="en-US" b="1"/>
              <a:t>What Happens When It’s IX + FC?</a:t>
            </a:r>
          </a:p>
        </p:txBody>
      </p:sp>
      <p:sp>
        <p:nvSpPr>
          <p:cNvPr id="6" name="Content Placeholder 5">
            <a:extLst>
              <a:ext uri="{FF2B5EF4-FFF2-40B4-BE49-F238E27FC236}">
                <a16:creationId xmlns:a16="http://schemas.microsoft.com/office/drawing/2014/main" xmlns="" id="{41589A6D-83EF-479A-A2CF-30BF12CC2714}"/>
              </a:ext>
            </a:extLst>
          </p:cNvPr>
          <p:cNvSpPr>
            <a:spLocks noGrp="1"/>
          </p:cNvSpPr>
          <p:nvPr>
            <p:ph idx="1"/>
          </p:nvPr>
        </p:nvSpPr>
        <p:spPr>
          <a:xfrm>
            <a:off x="304800" y="1047750"/>
            <a:ext cx="8534400" cy="3546873"/>
          </a:xfrm>
        </p:spPr>
        <p:txBody>
          <a:bodyPr>
            <a:normAutofit fontScale="85000" lnSpcReduction="20000"/>
          </a:bodyPr>
          <a:lstStyle/>
          <a:p>
            <a:r>
              <a:rPr lang="en-US"/>
              <a:t>Notice to the respondent “upon receipt of a formal complaint”</a:t>
            </a:r>
          </a:p>
          <a:p>
            <a:r>
              <a:rPr lang="en-US"/>
              <a:t>Sufficient details known at the time and with sufficient time to prepare a response before any initial interview </a:t>
            </a:r>
            <a:r>
              <a:rPr lang="en-US">
                <a:sym typeface="Wingdings" panose="05000000000000000000" pitchFamily="2" charset="2"/>
              </a:rPr>
              <a:t> </a:t>
            </a:r>
            <a:r>
              <a:rPr lang="en-US"/>
              <a:t>identities of the parties involved, the conduct allegedly constituting sexual harassment, &amp; the date and location of the alleged incident. </a:t>
            </a:r>
          </a:p>
          <a:p>
            <a:r>
              <a:rPr lang="en-US"/>
              <a:t>Q: What does that look like here?</a:t>
            </a:r>
          </a:p>
          <a:p>
            <a:pPr marL="0" indent="0">
              <a:buNone/>
            </a:pPr>
            <a:endParaRPr lang="en-US"/>
          </a:p>
        </p:txBody>
      </p:sp>
    </p:spTree>
    <p:extLst>
      <p:ext uri="{BB962C8B-B14F-4D97-AF65-F5344CB8AC3E}">
        <p14:creationId xmlns:p14="http://schemas.microsoft.com/office/powerpoint/2010/main" val="4967945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252CB506-5D88-482F-AFC5-C71362D06500}"/>
              </a:ext>
            </a:extLst>
          </p:cNvPr>
          <p:cNvSpPr>
            <a:spLocks noGrp="1"/>
          </p:cNvSpPr>
          <p:nvPr>
            <p:ph type="title"/>
          </p:nvPr>
        </p:nvSpPr>
        <p:spPr>
          <a:xfrm>
            <a:off x="228600" y="120252"/>
            <a:ext cx="8763000" cy="857250"/>
          </a:xfrm>
        </p:spPr>
        <p:txBody>
          <a:bodyPr>
            <a:normAutofit/>
          </a:bodyPr>
          <a:lstStyle/>
          <a:p>
            <a:pPr algn="l"/>
            <a:r>
              <a:rPr lang="en-US" b="1"/>
              <a:t>What Happens When It’s IX + FC?</a:t>
            </a:r>
          </a:p>
        </p:txBody>
      </p:sp>
      <p:sp>
        <p:nvSpPr>
          <p:cNvPr id="6" name="Content Placeholder 5">
            <a:extLst>
              <a:ext uri="{FF2B5EF4-FFF2-40B4-BE49-F238E27FC236}">
                <a16:creationId xmlns:a16="http://schemas.microsoft.com/office/drawing/2014/main" xmlns="" id="{41589A6D-83EF-479A-A2CF-30BF12CC2714}"/>
              </a:ext>
            </a:extLst>
          </p:cNvPr>
          <p:cNvSpPr>
            <a:spLocks noGrp="1"/>
          </p:cNvSpPr>
          <p:nvPr>
            <p:ph idx="1"/>
          </p:nvPr>
        </p:nvSpPr>
        <p:spPr>
          <a:xfrm>
            <a:off x="304800" y="1047750"/>
            <a:ext cx="8534400" cy="3546873"/>
          </a:xfrm>
        </p:spPr>
        <p:txBody>
          <a:bodyPr>
            <a:normAutofit fontScale="70000" lnSpcReduction="20000"/>
          </a:bodyPr>
          <a:lstStyle/>
          <a:p>
            <a:pPr marL="0" indent="0">
              <a:buNone/>
            </a:pPr>
            <a:r>
              <a:rPr lang="en-US"/>
              <a:t>The written notice must:</a:t>
            </a:r>
          </a:p>
          <a:p>
            <a:pPr lvl="1"/>
            <a:r>
              <a:rPr lang="en-US"/>
              <a:t>include a statement that the respondent is presumed not responsible</a:t>
            </a:r>
          </a:p>
          <a:p>
            <a:pPr lvl="1"/>
            <a:r>
              <a:rPr lang="en-US"/>
              <a:t>inform the parties that they may have an advisor of their choice and may inspect and review evidence</a:t>
            </a:r>
          </a:p>
          <a:p>
            <a:pPr lvl="1"/>
            <a:r>
              <a:rPr lang="en-US"/>
              <a:t>inform the parties of any provision in the recipient’s code of conduct that prohibits knowingly making false statements or knowingly submitting false information during the grievance process</a:t>
            </a:r>
          </a:p>
          <a:p>
            <a:pPr marL="457200" lvl="1" indent="0">
              <a:buNone/>
            </a:pPr>
            <a:endParaRPr lang="en-US" b="1"/>
          </a:p>
          <a:p>
            <a:pPr marL="0" lvl="1" indent="0">
              <a:buNone/>
            </a:pPr>
            <a:r>
              <a:rPr lang="en-US" sz="4500" b="1"/>
              <a:t>What happens if we start investigating other allegations not in initial notice?</a:t>
            </a:r>
          </a:p>
          <a:p>
            <a:pPr marL="0" indent="0">
              <a:buNone/>
            </a:pPr>
            <a:endParaRPr lang="en-US"/>
          </a:p>
        </p:txBody>
      </p:sp>
    </p:spTree>
    <p:extLst>
      <p:ext uri="{BB962C8B-B14F-4D97-AF65-F5344CB8AC3E}">
        <p14:creationId xmlns:p14="http://schemas.microsoft.com/office/powerpoint/2010/main" val="36032585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ED8C325E-935F-481A-8B95-4BC8FBF3CFAE}"/>
              </a:ext>
            </a:extLst>
          </p:cNvPr>
          <p:cNvSpPr>
            <a:spLocks noGrp="1"/>
          </p:cNvSpPr>
          <p:nvPr>
            <p:ph type="title"/>
          </p:nvPr>
        </p:nvSpPr>
        <p:spPr>
          <a:xfrm>
            <a:off x="3048000" y="205979"/>
            <a:ext cx="5638800" cy="857250"/>
          </a:xfrm>
        </p:spPr>
        <p:txBody>
          <a:bodyPr/>
          <a:lstStyle/>
          <a:p>
            <a:endParaRPr lang="en-US"/>
          </a:p>
        </p:txBody>
      </p:sp>
      <p:sp>
        <p:nvSpPr>
          <p:cNvPr id="13" name="Content Placeholder 2">
            <a:extLst>
              <a:ext uri="{FF2B5EF4-FFF2-40B4-BE49-F238E27FC236}">
                <a16:creationId xmlns:a16="http://schemas.microsoft.com/office/drawing/2014/main" xmlns="" id="{9E074559-186C-4456-8F19-400197091B33}"/>
              </a:ext>
            </a:extLst>
          </p:cNvPr>
          <p:cNvSpPr>
            <a:spLocks noGrp="1"/>
          </p:cNvSpPr>
          <p:nvPr>
            <p:ph idx="1"/>
          </p:nvPr>
        </p:nvSpPr>
        <p:spPr>
          <a:xfrm>
            <a:off x="2895600" y="95250"/>
            <a:ext cx="5943600" cy="4953000"/>
          </a:xfrm>
        </p:spPr>
        <p:txBody>
          <a:bodyPr>
            <a:normAutofit fontScale="92500"/>
          </a:bodyPr>
          <a:lstStyle/>
          <a:p>
            <a:r>
              <a:rPr lang="en-US"/>
              <a:t>It’s the first day of the Fall semester</a:t>
            </a:r>
          </a:p>
          <a:p>
            <a:r>
              <a:rPr lang="en-US"/>
              <a:t>Catherine gets a call from an anonymous student that, over the weekend, she saw sophomore John Respondent punch Respondent’s boyfriend, Roy Complainant, in a public parking lot.</a:t>
            </a:r>
          </a:p>
          <a:p>
            <a:r>
              <a:rPr lang="en-US"/>
              <a:t>The anonymous student informed Catherine that she was concerned for Complainant because Respondent has been verbally abusive to Complainant throughout their relationship &amp; the violence appears to be “escalating.”</a:t>
            </a:r>
          </a:p>
          <a:p>
            <a:r>
              <a:rPr lang="en-US"/>
              <a:t>This is the second complaint the University has received about Respondent’s treatment of Complainant. In the first one, the University honored Complainant’s request to not intervene.    </a:t>
            </a:r>
          </a:p>
        </p:txBody>
      </p:sp>
      <p:pic>
        <p:nvPicPr>
          <p:cNvPr id="5" name="Picture Placeholder 4" descr="A person smiling for the camera&#10;&#10;Description automatically generated">
            <a:extLst>
              <a:ext uri="{FF2B5EF4-FFF2-40B4-BE49-F238E27FC236}">
                <a16:creationId xmlns:a16="http://schemas.microsoft.com/office/drawing/2014/main" xmlns="" id="{9C97D8EE-74B3-4975-B89E-8D2BA8C0B540}"/>
              </a:ext>
            </a:extLst>
          </p:cNvPr>
          <p:cNvPicPr>
            <a:picLocks noGrp="1" noChangeAspect="1"/>
          </p:cNvPicPr>
          <p:nvPr>
            <p:ph type="pic" sz="quarter" idx="16"/>
          </p:nvPr>
        </p:nvPicPr>
        <p:blipFill>
          <a:blip r:embed="rId2"/>
          <a:srcRect l="32241" r="32241"/>
          <a:stretch>
            <a:fillRect/>
          </a:stretch>
        </p:blipFill>
        <p:spPr>
          <a:xfrm>
            <a:off x="0" y="0"/>
            <a:ext cx="2686050" cy="5143500"/>
          </a:xfrm>
        </p:spPr>
      </p:pic>
    </p:spTree>
    <p:extLst>
      <p:ext uri="{BB962C8B-B14F-4D97-AF65-F5344CB8AC3E}">
        <p14:creationId xmlns:p14="http://schemas.microsoft.com/office/powerpoint/2010/main" val="2713409041"/>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000"/>
                                        <p:tgtEl>
                                          <p:spTgt spid="13">
                                            <p:txEl>
                                              <p:pRg st="0" end="0"/>
                                            </p:txEl>
                                          </p:spTgt>
                                        </p:tgtEl>
                                      </p:cBhvr>
                                    </p:animEffect>
                                    <p:anim calcmode="lin" valueType="num">
                                      <p:cBhvr>
                                        <p:cTn id="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Effect transition="in" filter="fade">
                                      <p:cBhvr>
                                        <p:cTn id="14" dur="1000"/>
                                        <p:tgtEl>
                                          <p:spTgt spid="13">
                                            <p:txEl>
                                              <p:pRg st="1" end="1"/>
                                            </p:txEl>
                                          </p:spTgt>
                                        </p:tgtEl>
                                      </p:cBhvr>
                                    </p:animEffect>
                                    <p:anim calcmode="lin" valueType="num">
                                      <p:cBhvr>
                                        <p:cTn id="1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fade">
                                      <p:cBhvr>
                                        <p:cTn id="21" dur="1000"/>
                                        <p:tgtEl>
                                          <p:spTgt spid="13">
                                            <p:txEl>
                                              <p:pRg st="2" end="2"/>
                                            </p:txEl>
                                          </p:spTgt>
                                        </p:tgtEl>
                                      </p:cBhvr>
                                    </p:animEffect>
                                    <p:anim calcmode="lin" valueType="num">
                                      <p:cBhvr>
                                        <p:cTn id="2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Effect transition="in" filter="fade">
                                      <p:cBhvr>
                                        <p:cTn id="28" dur="1000"/>
                                        <p:tgtEl>
                                          <p:spTgt spid="13">
                                            <p:txEl>
                                              <p:pRg st="3" end="3"/>
                                            </p:txEl>
                                          </p:spTgt>
                                        </p:tgtEl>
                                      </p:cBhvr>
                                    </p:animEffect>
                                    <p:anim calcmode="lin" valueType="num">
                                      <p:cBhvr>
                                        <p:cTn id="2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F43595-0373-4B50-BC6E-3C1E830ED8B6}"/>
              </a:ext>
            </a:extLst>
          </p:cNvPr>
          <p:cNvSpPr>
            <a:spLocks noGrp="1"/>
          </p:cNvSpPr>
          <p:nvPr>
            <p:ph idx="1"/>
          </p:nvPr>
        </p:nvSpPr>
        <p:spPr>
          <a:xfrm>
            <a:off x="152400" y="133350"/>
            <a:ext cx="5867400" cy="4876800"/>
          </a:xfrm>
        </p:spPr>
        <p:txBody>
          <a:bodyPr>
            <a:noAutofit/>
          </a:bodyPr>
          <a:lstStyle/>
          <a:p>
            <a:r>
              <a:rPr lang="en-US" sz="2800"/>
              <a:t>“The recipient must investigate the allegations in a formal complaint.” </a:t>
            </a:r>
          </a:p>
          <a:p>
            <a:r>
              <a:rPr lang="en-US" sz="2800"/>
              <a:t>If no SH + EP + US then “</a:t>
            </a:r>
            <a:r>
              <a:rPr lang="en-US" sz="2800" b="1"/>
              <a:t>must</a:t>
            </a:r>
            <a:r>
              <a:rPr lang="en-US" sz="2800"/>
              <a:t> dismiss the formal complaint with regard to that conduct for purposes of sexual harassment under title IX or this part; such a dismissal does not preclude action under another provision of the recipient’s code of conduct.” </a:t>
            </a:r>
          </a:p>
        </p:txBody>
      </p:sp>
      <p:pic>
        <p:nvPicPr>
          <p:cNvPr id="5" name="Picture 4" descr="A close up of a sign&#10;&#10;Description automatically generated">
            <a:extLst>
              <a:ext uri="{FF2B5EF4-FFF2-40B4-BE49-F238E27FC236}">
                <a16:creationId xmlns:a16="http://schemas.microsoft.com/office/drawing/2014/main" xmlns="" id="{C1B7FD05-DE4F-400A-940B-923172ACAD11}"/>
              </a:ext>
            </a:extLst>
          </p:cNvPr>
          <p:cNvPicPr>
            <a:picLocks noChangeAspect="1"/>
          </p:cNvPicPr>
          <p:nvPr/>
        </p:nvPicPr>
        <p:blipFill>
          <a:blip r:embed="rId2"/>
          <a:srcRect/>
          <a:stretch>
            <a:fillRect/>
          </a:stretch>
        </p:blipFill>
        <p:spPr>
          <a:xfrm>
            <a:off x="6092932" y="971550"/>
            <a:ext cx="2895600" cy="3143250"/>
          </a:xfrm>
          <a:prstGeom prst="rect">
            <a:avLst/>
          </a:prstGeom>
        </p:spPr>
      </p:pic>
    </p:spTree>
    <p:extLst>
      <p:ext uri="{BB962C8B-B14F-4D97-AF65-F5344CB8AC3E}">
        <p14:creationId xmlns:p14="http://schemas.microsoft.com/office/powerpoint/2010/main" val="14491439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xmlns="" id="{455E5561-D210-4513-ADF7-10648226FFDD}"/>
              </a:ext>
            </a:extLst>
          </p:cNvPr>
          <p:cNvSpPr>
            <a:spLocks noGrp="1"/>
          </p:cNvSpPr>
          <p:nvPr>
            <p:ph type="title"/>
          </p:nvPr>
        </p:nvSpPr>
        <p:spPr>
          <a:xfrm>
            <a:off x="3048000" y="316705"/>
            <a:ext cx="5638800" cy="857250"/>
          </a:xfrm>
        </p:spPr>
        <p:txBody>
          <a:bodyPr/>
          <a:lstStyle/>
          <a:p>
            <a:endParaRPr lang="en-US"/>
          </a:p>
        </p:txBody>
      </p:sp>
      <p:sp>
        <p:nvSpPr>
          <p:cNvPr id="3" name="Content Placeholder 2">
            <a:extLst>
              <a:ext uri="{FF2B5EF4-FFF2-40B4-BE49-F238E27FC236}">
                <a16:creationId xmlns:a16="http://schemas.microsoft.com/office/drawing/2014/main" xmlns="" id="{E1F43595-0373-4B50-BC6E-3C1E830ED8B6}"/>
              </a:ext>
            </a:extLst>
          </p:cNvPr>
          <p:cNvSpPr>
            <a:spLocks noGrp="1"/>
          </p:cNvSpPr>
          <p:nvPr>
            <p:ph idx="1"/>
          </p:nvPr>
        </p:nvSpPr>
        <p:spPr>
          <a:xfrm>
            <a:off x="3048000" y="133350"/>
            <a:ext cx="5943600" cy="4419600"/>
          </a:xfrm>
        </p:spPr>
        <p:txBody>
          <a:bodyPr wrap="square" anchor="t">
            <a:noAutofit/>
          </a:bodyPr>
          <a:lstStyle/>
          <a:p>
            <a:pPr marL="0" indent="0">
              <a:lnSpc>
                <a:spcPct val="90000"/>
              </a:lnSpc>
              <a:buNone/>
            </a:pPr>
            <a:r>
              <a:rPr lang="en-US" sz="2400"/>
              <a:t>“The recipient </a:t>
            </a:r>
            <a:r>
              <a:rPr lang="en-US" sz="2400" b="1"/>
              <a:t>may</a:t>
            </a:r>
            <a:r>
              <a:rPr lang="en-US" sz="2400"/>
              <a:t> dismiss the formal complaint or any allegations therein, if at any time during the investigation or hearing: a complainant notifies the Title IX Coordinator in writing that the complainant would like to withdraw the formal complaint or any allegations therein; the respondent is no longer enrolled or employed by the recipient; or specific circumstances prevent the recipient from gathering evidence sufficient to reach a determination as to the formal complaint or allegations therein.” </a:t>
            </a:r>
          </a:p>
        </p:txBody>
      </p:sp>
      <p:pic>
        <p:nvPicPr>
          <p:cNvPr id="5" name="Picture 4" descr="A close up of a sign&#10;&#10;Description automatically generated">
            <a:extLst>
              <a:ext uri="{FF2B5EF4-FFF2-40B4-BE49-F238E27FC236}">
                <a16:creationId xmlns:a16="http://schemas.microsoft.com/office/drawing/2014/main" xmlns="" id="{C1B7FD05-DE4F-400A-940B-923172ACAD11}"/>
              </a:ext>
            </a:extLst>
          </p:cNvPr>
          <p:cNvPicPr>
            <a:picLocks noChangeAspect="1"/>
          </p:cNvPicPr>
          <p:nvPr/>
        </p:nvPicPr>
        <p:blipFill>
          <a:blip r:embed="rId2"/>
          <a:srcRect/>
          <a:stretch>
            <a:fillRect/>
          </a:stretch>
        </p:blipFill>
        <p:spPr>
          <a:xfrm>
            <a:off x="0" y="1113861"/>
            <a:ext cx="2686050" cy="2915777"/>
          </a:xfrm>
          <a:prstGeom prst="rect">
            <a:avLst/>
          </a:prstGeom>
          <a:noFill/>
          <a:ln>
            <a:solidFill>
              <a:schemeClr val="bg1">
                <a:lumMod val="65000"/>
              </a:schemeClr>
            </a:solidFill>
          </a:ln>
        </p:spPr>
      </p:pic>
    </p:spTree>
    <p:extLst>
      <p:ext uri="{BB962C8B-B14F-4D97-AF65-F5344CB8AC3E}">
        <p14:creationId xmlns:p14="http://schemas.microsoft.com/office/powerpoint/2010/main" val="38211240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96F6F-560C-4E96-BE8D-43055A92AE60}"/>
              </a:ext>
            </a:extLst>
          </p:cNvPr>
          <p:cNvSpPr>
            <a:spLocks noGrp="1"/>
          </p:cNvSpPr>
          <p:nvPr>
            <p:ph type="title"/>
          </p:nvPr>
        </p:nvSpPr>
        <p:spPr>
          <a:xfrm>
            <a:off x="459921" y="-16329"/>
            <a:ext cx="8229600" cy="857250"/>
          </a:xfrm>
        </p:spPr>
        <p:txBody>
          <a:bodyPr>
            <a:normAutofit/>
          </a:bodyPr>
          <a:lstStyle/>
          <a:p>
            <a:r>
              <a:rPr lang="en-US" b="1"/>
              <a:t>Documentation &amp; Recordkeeping</a:t>
            </a:r>
          </a:p>
        </p:txBody>
      </p:sp>
      <p:sp>
        <p:nvSpPr>
          <p:cNvPr id="3" name="Content Placeholder 2">
            <a:extLst>
              <a:ext uri="{FF2B5EF4-FFF2-40B4-BE49-F238E27FC236}">
                <a16:creationId xmlns:a16="http://schemas.microsoft.com/office/drawing/2014/main" xmlns="" id="{C83122B4-6D50-48B8-B9F6-8AC94A44F440}"/>
              </a:ext>
            </a:extLst>
          </p:cNvPr>
          <p:cNvSpPr>
            <a:spLocks noGrp="1"/>
          </p:cNvSpPr>
          <p:nvPr>
            <p:ph idx="1"/>
          </p:nvPr>
        </p:nvSpPr>
        <p:spPr>
          <a:xfrm>
            <a:off x="228600" y="742950"/>
            <a:ext cx="8839200" cy="3962400"/>
          </a:xfrm>
        </p:spPr>
        <p:txBody>
          <a:bodyPr>
            <a:noAutofit/>
          </a:bodyPr>
          <a:lstStyle/>
          <a:p>
            <a:pPr marL="0" indent="0">
              <a:buNone/>
            </a:pPr>
            <a:r>
              <a:rPr lang="en-US" sz="2400">
                <a:latin typeface="Calibri" panose="020F0502020204030204" pitchFamily="34" charset="0"/>
                <a:cs typeface="Calibri" panose="020F0502020204030204" pitchFamily="34" charset="0"/>
              </a:rPr>
              <a:t>A recipient must maintain for a period </a:t>
            </a:r>
            <a:r>
              <a:rPr lang="en-US" sz="2400">
                <a:solidFill>
                  <a:schemeClr val="tx1"/>
                </a:solidFill>
                <a:latin typeface="Calibri" panose="020F0502020204030204" pitchFamily="34" charset="0"/>
                <a:cs typeface="Calibri" panose="020F0502020204030204" pitchFamily="34" charset="0"/>
              </a:rPr>
              <a:t>of</a:t>
            </a:r>
            <a:r>
              <a:rPr lang="en-US" sz="2400">
                <a:solidFill>
                  <a:srgbClr val="FF0000"/>
                </a:solidFill>
                <a:latin typeface="Calibri" panose="020F0502020204030204" pitchFamily="34" charset="0"/>
                <a:cs typeface="Calibri" panose="020F0502020204030204" pitchFamily="34" charset="0"/>
              </a:rPr>
              <a:t> </a:t>
            </a:r>
            <a:r>
              <a:rPr lang="en-US" sz="2400" b="1">
                <a:solidFill>
                  <a:srgbClr val="FF0000"/>
                </a:solidFill>
                <a:latin typeface="Calibri" panose="020F0502020204030204" pitchFamily="34" charset="0"/>
                <a:cs typeface="Calibri" panose="020F0502020204030204" pitchFamily="34" charset="0"/>
              </a:rPr>
              <a:t>seven years </a:t>
            </a:r>
            <a:r>
              <a:rPr lang="en-US" sz="2400">
                <a:latin typeface="Calibri" panose="020F0502020204030204" pitchFamily="34" charset="0"/>
                <a:cs typeface="Calibri" panose="020F0502020204030204" pitchFamily="34" charset="0"/>
              </a:rPr>
              <a:t>records of – </a:t>
            </a:r>
          </a:p>
          <a:p>
            <a:pPr marL="514350" indent="-514350">
              <a:buFont typeface="+mj-lt"/>
              <a:buAutoNum type="alphaUcPeriod"/>
            </a:pPr>
            <a:r>
              <a:rPr lang="en-US" sz="2400" b="1">
                <a:latin typeface="Calibri" panose="020F0502020204030204" pitchFamily="34" charset="0"/>
                <a:cs typeface="Calibri" panose="020F0502020204030204" pitchFamily="34" charset="0"/>
              </a:rPr>
              <a:t>Each sexual harassment investigation </a:t>
            </a:r>
            <a:r>
              <a:rPr lang="en-US" sz="2400">
                <a:latin typeface="Calibri" panose="020F0502020204030204" pitchFamily="34" charset="0"/>
                <a:cs typeface="Calibri" panose="020F0502020204030204" pitchFamily="34" charset="0"/>
              </a:rPr>
              <a:t>including any determination regarding responsibility and any audio or audiovisual recording or transcript . . . , any disciplinary sanctions imposed on the respondent, and any remedies provided to the complainant . . . ; </a:t>
            </a:r>
          </a:p>
          <a:p>
            <a:pPr marL="514350" indent="-514350">
              <a:buFont typeface="+mj-lt"/>
              <a:buAutoNum type="alphaUcPeriod"/>
            </a:pPr>
            <a:r>
              <a:rPr lang="en-US" sz="2400" b="1">
                <a:latin typeface="Calibri" panose="020F0502020204030204" pitchFamily="34" charset="0"/>
                <a:cs typeface="Calibri" panose="020F0502020204030204" pitchFamily="34" charset="0"/>
              </a:rPr>
              <a:t>Any appeal</a:t>
            </a:r>
            <a:r>
              <a:rPr lang="en-US" sz="2400">
                <a:latin typeface="Calibri" panose="020F0502020204030204" pitchFamily="34" charset="0"/>
                <a:cs typeface="Calibri" panose="020F0502020204030204" pitchFamily="34" charset="0"/>
              </a:rPr>
              <a:t> and the result therefrom; </a:t>
            </a:r>
          </a:p>
          <a:p>
            <a:pPr marL="514350" indent="-514350">
              <a:buFont typeface="+mj-lt"/>
              <a:buAutoNum type="alphaUcPeriod"/>
            </a:pPr>
            <a:r>
              <a:rPr lang="en-US" sz="2400" b="1">
                <a:latin typeface="Calibri" panose="020F0502020204030204" pitchFamily="34" charset="0"/>
                <a:cs typeface="Calibri" panose="020F0502020204030204" pitchFamily="34" charset="0"/>
              </a:rPr>
              <a:t>Any informal resolution </a:t>
            </a:r>
            <a:r>
              <a:rPr lang="en-US" sz="2400">
                <a:latin typeface="Calibri" panose="020F0502020204030204" pitchFamily="34" charset="0"/>
                <a:cs typeface="Calibri" panose="020F0502020204030204" pitchFamily="34" charset="0"/>
              </a:rPr>
              <a:t>and the result therefrom; and </a:t>
            </a:r>
          </a:p>
          <a:p>
            <a:pPr marL="514350" indent="-514350">
              <a:buFont typeface="+mj-lt"/>
              <a:buAutoNum type="alphaUcPeriod"/>
            </a:pPr>
            <a:r>
              <a:rPr lang="en-US" sz="2400" b="1">
                <a:latin typeface="Calibri" panose="020F0502020204030204" pitchFamily="34" charset="0"/>
                <a:cs typeface="Calibri" panose="020F0502020204030204" pitchFamily="34" charset="0"/>
              </a:rPr>
              <a:t>All materials used to train</a:t>
            </a:r>
            <a:r>
              <a:rPr lang="en-US" sz="2400">
                <a:latin typeface="Calibri" panose="020F0502020204030204" pitchFamily="34" charset="0"/>
                <a:cs typeface="Calibri" panose="020F0502020204030204" pitchFamily="34" charset="0"/>
              </a:rPr>
              <a:t> Title IX Coordinators, investigators, decision-makers, and any person who facilitates an informal resolution process. </a:t>
            </a:r>
          </a:p>
        </p:txBody>
      </p:sp>
    </p:spTree>
    <p:extLst>
      <p:ext uri="{BB962C8B-B14F-4D97-AF65-F5344CB8AC3E}">
        <p14:creationId xmlns:p14="http://schemas.microsoft.com/office/powerpoint/2010/main" val="33793670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696F6F-560C-4E96-BE8D-43055A92AE60}"/>
              </a:ext>
            </a:extLst>
          </p:cNvPr>
          <p:cNvSpPr>
            <a:spLocks noGrp="1"/>
          </p:cNvSpPr>
          <p:nvPr>
            <p:ph type="title"/>
          </p:nvPr>
        </p:nvSpPr>
        <p:spPr>
          <a:xfrm>
            <a:off x="457200" y="57150"/>
            <a:ext cx="8229600" cy="857250"/>
          </a:xfrm>
        </p:spPr>
        <p:txBody>
          <a:bodyPr>
            <a:normAutofit/>
          </a:bodyPr>
          <a:lstStyle/>
          <a:p>
            <a:r>
              <a:rPr lang="en-US" b="1"/>
              <a:t>Documentation &amp; Recordkeeping</a:t>
            </a:r>
          </a:p>
        </p:txBody>
      </p:sp>
      <p:sp>
        <p:nvSpPr>
          <p:cNvPr id="3" name="Content Placeholder 2">
            <a:extLst>
              <a:ext uri="{FF2B5EF4-FFF2-40B4-BE49-F238E27FC236}">
                <a16:creationId xmlns:a16="http://schemas.microsoft.com/office/drawing/2014/main" xmlns="" id="{C83122B4-6D50-48B8-B9F6-8AC94A44F440}"/>
              </a:ext>
            </a:extLst>
          </p:cNvPr>
          <p:cNvSpPr>
            <a:spLocks noGrp="1"/>
          </p:cNvSpPr>
          <p:nvPr>
            <p:ph idx="1"/>
          </p:nvPr>
        </p:nvSpPr>
        <p:spPr>
          <a:xfrm>
            <a:off x="457200" y="971550"/>
            <a:ext cx="8534400" cy="3962400"/>
          </a:xfrm>
        </p:spPr>
        <p:txBody>
          <a:bodyPr>
            <a:normAutofit fontScale="70000" lnSpcReduction="20000"/>
          </a:bodyPr>
          <a:lstStyle/>
          <a:p>
            <a:pPr marL="0" indent="0">
              <a:buNone/>
            </a:pPr>
            <a:endParaRPr lang="en-US">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Additionally, “For each response required under § 106.44, a recipient must create, and maintain for a period of seven years, records of any actions, </a:t>
            </a:r>
            <a:r>
              <a:rPr lang="en-US" b="1">
                <a:latin typeface="Calibri" panose="020F0502020204030204" pitchFamily="34" charset="0"/>
                <a:cs typeface="Calibri" panose="020F0502020204030204" pitchFamily="34" charset="0"/>
              </a:rPr>
              <a:t>including any supportive measures</a:t>
            </a:r>
            <a:r>
              <a:rPr lang="en-US">
                <a:latin typeface="Calibri" panose="020F0502020204030204" pitchFamily="34" charset="0"/>
                <a:cs typeface="Calibri" panose="020F0502020204030204" pitchFamily="34" charset="0"/>
              </a:rPr>
              <a:t>, taken in response to a report or formal complaint of sexual harassment. In each instance, the recipient must document the basis for its conclusion that its response was not deliberately indifferent, and document that it has taken measures designed to restore or preserve equal access to the recipient’s education program or activity. </a:t>
            </a:r>
            <a:r>
              <a:rPr lang="en-US" b="1">
                <a:latin typeface="Calibri" panose="020F0502020204030204" pitchFamily="34" charset="0"/>
                <a:cs typeface="Calibri" panose="020F0502020204030204" pitchFamily="34" charset="0"/>
              </a:rPr>
              <a:t>If a recipient does not provide a complainant with supportive measures, then the recipient must document the reasons why such a response was not clearly unreasonable </a:t>
            </a:r>
            <a:r>
              <a:rPr lang="en-US">
                <a:latin typeface="Calibri" panose="020F0502020204030204" pitchFamily="34" charset="0"/>
                <a:cs typeface="Calibri" panose="020F0502020204030204" pitchFamily="34" charset="0"/>
              </a:rPr>
              <a:t>in light of the known circumstances.” </a:t>
            </a:r>
          </a:p>
        </p:txBody>
      </p:sp>
    </p:spTree>
    <p:extLst>
      <p:ext uri="{BB962C8B-B14F-4D97-AF65-F5344CB8AC3E}">
        <p14:creationId xmlns:p14="http://schemas.microsoft.com/office/powerpoint/2010/main" val="29649884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close up of a logo&#10;&#10;Description automatically generated">
            <a:extLst>
              <a:ext uri="{FF2B5EF4-FFF2-40B4-BE49-F238E27FC236}">
                <a16:creationId xmlns:a16="http://schemas.microsoft.com/office/drawing/2014/main" xmlns="" id="{F1BF78AF-63C0-42EC-8866-E486756A68D0}"/>
              </a:ext>
            </a:extLst>
          </p:cNvPr>
          <p:cNvPicPr>
            <a:picLocks noGrp="1" noChangeAspect="1"/>
          </p:cNvPicPr>
          <p:nvPr>
            <p:ph type="pic" sz="quarter" idx="16"/>
          </p:nvPr>
        </p:nvPicPr>
        <p:blipFill>
          <a:blip r:embed="rId2"/>
          <a:srcRect/>
          <a:stretch>
            <a:fillRect/>
          </a:stretch>
        </p:blipFill>
        <p:spPr>
          <a:xfrm>
            <a:off x="944737" y="50800"/>
            <a:ext cx="7254527" cy="5041900"/>
          </a:xfrm>
          <a:noFill/>
        </p:spPr>
      </p:pic>
    </p:spTree>
    <p:extLst>
      <p:ext uri="{BB962C8B-B14F-4D97-AF65-F5344CB8AC3E}">
        <p14:creationId xmlns:p14="http://schemas.microsoft.com/office/powerpoint/2010/main" val="3845660535"/>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D052FE4C-F913-4C1D-9E0B-EEF24BEC1151}"/>
              </a:ext>
            </a:extLst>
          </p:cNvPr>
          <p:cNvSpPr>
            <a:spLocks noGrp="1"/>
          </p:cNvSpPr>
          <p:nvPr>
            <p:ph type="title"/>
          </p:nvPr>
        </p:nvSpPr>
        <p:spPr>
          <a:xfrm>
            <a:off x="3048000" y="316705"/>
            <a:ext cx="5638800" cy="857250"/>
          </a:xfrm>
        </p:spPr>
        <p:txBody>
          <a:bodyPr wrap="square" anchor="b">
            <a:normAutofit/>
          </a:bodyPr>
          <a:lstStyle/>
          <a:p>
            <a:r>
              <a:rPr lang="en-US" b="1"/>
              <a:t>Theory of Applicability</a:t>
            </a:r>
          </a:p>
        </p:txBody>
      </p:sp>
      <p:sp>
        <p:nvSpPr>
          <p:cNvPr id="11" name="Content Placeholder 3">
            <a:extLst>
              <a:ext uri="{FF2B5EF4-FFF2-40B4-BE49-F238E27FC236}">
                <a16:creationId xmlns:a16="http://schemas.microsoft.com/office/drawing/2014/main" xmlns="" id="{C5794D90-031A-455F-9BD0-53FE7CAB77B8}"/>
              </a:ext>
            </a:extLst>
          </p:cNvPr>
          <p:cNvSpPr>
            <a:spLocks noGrp="1"/>
          </p:cNvSpPr>
          <p:nvPr>
            <p:ph idx="1"/>
          </p:nvPr>
        </p:nvSpPr>
        <p:spPr>
          <a:xfrm>
            <a:off x="3048000" y="1310878"/>
            <a:ext cx="5638800" cy="3394472"/>
          </a:xfrm>
        </p:spPr>
        <p:txBody>
          <a:bodyPr wrap="square" anchor="t">
            <a:normAutofit/>
          </a:bodyPr>
          <a:lstStyle/>
          <a:p>
            <a:r>
              <a:rPr lang="en-US"/>
              <a:t>AK + SH + EP + US = IX</a:t>
            </a:r>
          </a:p>
          <a:p>
            <a:r>
              <a:rPr lang="en-US"/>
              <a:t>If any of these elements do not exist, there is no obligation under IX regulations</a:t>
            </a:r>
          </a:p>
        </p:txBody>
      </p:sp>
      <p:pic>
        <p:nvPicPr>
          <p:cNvPr id="8" name="Content Placeholder 7" descr="A black and white photo of a person&#10;&#10;Description automatically generated">
            <a:extLst>
              <a:ext uri="{FF2B5EF4-FFF2-40B4-BE49-F238E27FC236}">
                <a16:creationId xmlns:a16="http://schemas.microsoft.com/office/drawing/2014/main" xmlns="" id="{A4540D4B-9706-47EA-BE6B-9FF33D75FB07}"/>
              </a:ext>
            </a:extLst>
          </p:cNvPr>
          <p:cNvPicPr>
            <a:picLocks noGrp="1" noChangeAspect="1"/>
          </p:cNvPicPr>
          <p:nvPr>
            <p:ph type="pic" sz="quarter" idx="16"/>
          </p:nvPr>
        </p:nvPicPr>
        <p:blipFill>
          <a:blip r:embed="rId2"/>
          <a:srcRect l="13542" r="47292"/>
          <a:stretch>
            <a:fillRect/>
          </a:stretch>
        </p:blipFill>
        <p:spPr>
          <a:xfrm>
            <a:off x="20" y="10"/>
            <a:ext cx="2686030" cy="5143490"/>
          </a:xfrm>
          <a:prstGeom prst="rect">
            <a:avLst/>
          </a:prstGeom>
          <a:noFill/>
        </p:spPr>
      </p:pic>
    </p:spTree>
    <p:extLst>
      <p:ext uri="{BB962C8B-B14F-4D97-AF65-F5344CB8AC3E}">
        <p14:creationId xmlns:p14="http://schemas.microsoft.com/office/powerpoint/2010/main" val="1105919270"/>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2F87D-42A2-4D2C-8131-7A69145237FF}"/>
              </a:ext>
            </a:extLst>
          </p:cNvPr>
          <p:cNvSpPr>
            <a:spLocks noGrp="1"/>
          </p:cNvSpPr>
          <p:nvPr>
            <p:ph type="title"/>
          </p:nvPr>
        </p:nvSpPr>
        <p:spPr/>
        <p:txBody>
          <a:bodyPr/>
          <a:lstStyle/>
          <a:p>
            <a:r>
              <a:rPr lang="en-US" b="1"/>
              <a:t>“Actual Knowledge” (AK)</a:t>
            </a:r>
          </a:p>
        </p:txBody>
      </p:sp>
      <p:sp>
        <p:nvSpPr>
          <p:cNvPr id="4" name="Text Placeholder 3">
            <a:extLst>
              <a:ext uri="{FF2B5EF4-FFF2-40B4-BE49-F238E27FC236}">
                <a16:creationId xmlns:a16="http://schemas.microsoft.com/office/drawing/2014/main" xmlns="" id="{DC3C4378-B43B-4217-9B9A-AC7B43A8E829}"/>
              </a:ext>
            </a:extLst>
          </p:cNvPr>
          <p:cNvSpPr>
            <a:spLocks noGrp="1"/>
          </p:cNvSpPr>
          <p:nvPr>
            <p:ph type="body" idx="1"/>
          </p:nvPr>
        </p:nvSpPr>
        <p:spPr/>
        <p:txBody>
          <a:bodyPr/>
          <a:lstStyle/>
          <a:p>
            <a:r>
              <a:rPr lang="en-US"/>
              <a:t>	</a:t>
            </a:r>
          </a:p>
        </p:txBody>
      </p:sp>
      <p:sp>
        <p:nvSpPr>
          <p:cNvPr id="3" name="Content Placeholder 2">
            <a:extLst>
              <a:ext uri="{FF2B5EF4-FFF2-40B4-BE49-F238E27FC236}">
                <a16:creationId xmlns:a16="http://schemas.microsoft.com/office/drawing/2014/main" xmlns="" id="{9D3041DA-63F4-456F-AB07-F8B507451D43}"/>
              </a:ext>
            </a:extLst>
          </p:cNvPr>
          <p:cNvSpPr>
            <a:spLocks noGrp="1"/>
          </p:cNvSpPr>
          <p:nvPr>
            <p:ph sz="half" idx="2"/>
          </p:nvPr>
        </p:nvSpPr>
        <p:spPr>
          <a:xfrm>
            <a:off x="381000" y="1151335"/>
            <a:ext cx="8305800" cy="3443287"/>
          </a:xfrm>
        </p:spPr>
        <p:txBody>
          <a:bodyPr>
            <a:normAutofit fontScale="92500"/>
          </a:bodyPr>
          <a:lstStyle/>
          <a:p>
            <a:r>
              <a:rPr lang="en-US"/>
              <a:t>“Actual knowledge means notice of sexual harassment or allegations of sexual harassment to a </a:t>
            </a:r>
            <a:r>
              <a:rPr lang="en-US" b="1">
                <a:solidFill>
                  <a:srgbClr val="FF0000"/>
                </a:solidFill>
              </a:rPr>
              <a:t>recipient’s Title IX Coordinator or any official of the recipient who has the authority to institute corrective measures on behalf of the recipient </a:t>
            </a:r>
            <a:r>
              <a:rPr lang="en-US"/>
              <a:t> . . . .”</a:t>
            </a:r>
          </a:p>
          <a:p>
            <a:r>
              <a:rPr lang="en-US"/>
              <a:t>In the postsecondary context, notice to the Title IX Coordinator always constitutes actual knowledge. The determination of whether another employee is an “official with authority to institute corrective measures” depends upon the institution’s operational structure and the employee’s specific roles and duties. </a:t>
            </a:r>
          </a:p>
          <a:p>
            <a:endParaRPr lang="en-US"/>
          </a:p>
        </p:txBody>
      </p:sp>
      <p:sp>
        <p:nvSpPr>
          <p:cNvPr id="5" name="Text Placeholder 4">
            <a:extLst>
              <a:ext uri="{FF2B5EF4-FFF2-40B4-BE49-F238E27FC236}">
                <a16:creationId xmlns:a16="http://schemas.microsoft.com/office/drawing/2014/main" xmlns="" id="{8E970A6A-71C6-48EE-9AC9-A3449EDF90B9}"/>
              </a:ext>
            </a:extLst>
          </p:cNvPr>
          <p:cNvSpPr>
            <a:spLocks noGrp="1"/>
          </p:cNvSpPr>
          <p:nvPr>
            <p:ph type="body" sz="quarter" idx="3"/>
          </p:nvPr>
        </p:nvSpPr>
        <p:spPr>
          <a:xfrm>
            <a:off x="8906236" y="1151335"/>
            <a:ext cx="4041775" cy="479822"/>
          </a:xfrm>
        </p:spPr>
        <p:txBody>
          <a:bodyPr/>
          <a:lstStyle/>
          <a:p>
            <a:endParaRPr lang="en-US"/>
          </a:p>
        </p:txBody>
      </p:sp>
      <p:sp>
        <p:nvSpPr>
          <p:cNvPr id="6" name="Content Placeholder 5">
            <a:extLst>
              <a:ext uri="{FF2B5EF4-FFF2-40B4-BE49-F238E27FC236}">
                <a16:creationId xmlns:a16="http://schemas.microsoft.com/office/drawing/2014/main" xmlns="" id="{83775AB5-4C3C-419E-8469-27273A2AA52D}"/>
              </a:ext>
            </a:extLst>
          </p:cNvPr>
          <p:cNvSpPr>
            <a:spLocks noGrp="1"/>
          </p:cNvSpPr>
          <p:nvPr>
            <p:ph sz="quarter" idx="4"/>
          </p:nvPr>
        </p:nvSpPr>
        <p:spPr/>
        <p:txBody>
          <a:bodyPr>
            <a:normAutofit fontScale="92500"/>
          </a:bodyPr>
          <a:lstStyle/>
          <a:p>
            <a:pPr marL="457200" indent="-457200">
              <a:buFont typeface="+mj-lt"/>
              <a:buAutoNum type="arabicPeriod"/>
            </a:pPr>
            <a:endParaRPr lang="en-US"/>
          </a:p>
        </p:txBody>
      </p:sp>
    </p:spTree>
    <p:extLst>
      <p:ext uri="{BB962C8B-B14F-4D97-AF65-F5344CB8AC3E}">
        <p14:creationId xmlns:p14="http://schemas.microsoft.com/office/powerpoint/2010/main" val="3397203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54776E-A05C-4A18-B506-3040B549D0A5}"/>
              </a:ext>
            </a:extLst>
          </p:cNvPr>
          <p:cNvSpPr>
            <a:spLocks noGrp="1"/>
          </p:cNvSpPr>
          <p:nvPr>
            <p:ph type="title"/>
          </p:nvPr>
        </p:nvSpPr>
        <p:spPr>
          <a:xfrm>
            <a:off x="1295400" y="133350"/>
            <a:ext cx="6830568" cy="857250"/>
          </a:xfrm>
        </p:spPr>
        <p:txBody>
          <a:bodyPr anchor="b">
            <a:normAutofit/>
          </a:bodyPr>
          <a:lstStyle/>
          <a:p>
            <a:r>
              <a:rPr lang="en-US" b="1"/>
              <a:t>“Sexual Harassment” (SH)</a:t>
            </a:r>
          </a:p>
        </p:txBody>
      </p:sp>
      <p:sp>
        <p:nvSpPr>
          <p:cNvPr id="3" name="Content Placeholder 2">
            <a:extLst>
              <a:ext uri="{FF2B5EF4-FFF2-40B4-BE49-F238E27FC236}">
                <a16:creationId xmlns:a16="http://schemas.microsoft.com/office/drawing/2014/main" xmlns="" id="{1C5E482C-51F3-4504-A927-A4A9B0ED81DF}"/>
              </a:ext>
            </a:extLst>
          </p:cNvPr>
          <p:cNvSpPr>
            <a:spLocks noGrp="1"/>
          </p:cNvSpPr>
          <p:nvPr>
            <p:ph idx="1"/>
          </p:nvPr>
        </p:nvSpPr>
        <p:spPr>
          <a:xfrm>
            <a:off x="1066800" y="1425178"/>
            <a:ext cx="7848600" cy="3127772"/>
          </a:xfrm>
        </p:spPr>
        <p:txBody>
          <a:bodyPr>
            <a:normAutofit/>
          </a:bodyPr>
          <a:lstStyle/>
          <a:p>
            <a:pPr marL="0" indent="0">
              <a:lnSpc>
                <a:spcPct val="90000"/>
              </a:lnSpc>
              <a:buNone/>
            </a:pPr>
            <a:r>
              <a:rPr lang="en-US" sz="2000"/>
              <a:t>Sexual harassment means conduct </a:t>
            </a:r>
            <a:r>
              <a:rPr lang="en-US" sz="2000" i="1"/>
              <a:t>on the basis of sex </a:t>
            </a:r>
            <a:r>
              <a:rPr lang="en-US" sz="2000"/>
              <a:t>that satisfies one or more of the following: </a:t>
            </a:r>
          </a:p>
          <a:p>
            <a:pPr>
              <a:lnSpc>
                <a:spcPct val="90000"/>
              </a:lnSpc>
            </a:pPr>
            <a:r>
              <a:rPr lang="en-US" sz="2000"/>
              <a:t>An employee conditioning the provision of an aid, benefit, or service of the recipient on an individual’s participation in unwelcome sexual conduct; </a:t>
            </a:r>
          </a:p>
          <a:p>
            <a:pPr>
              <a:lnSpc>
                <a:spcPct val="90000"/>
              </a:lnSpc>
            </a:pPr>
            <a:r>
              <a:rPr lang="en-US" sz="2000"/>
              <a:t>Unwelcome conduct determined by a reasonable person to be so severe, pervasive, </a:t>
            </a:r>
            <a:r>
              <a:rPr lang="en-US" sz="2000" i="1"/>
              <a:t>and</a:t>
            </a:r>
            <a:r>
              <a:rPr lang="en-US" sz="2000"/>
              <a:t> objectively offensive that it effectively denies a person equal access to the recipient’s education program or activity; or </a:t>
            </a:r>
          </a:p>
          <a:p>
            <a:pPr>
              <a:lnSpc>
                <a:spcPct val="90000"/>
              </a:lnSpc>
            </a:pPr>
            <a:r>
              <a:rPr lang="en-US" sz="2000"/>
              <a:t>“Sexual assault” as defined in Clery Act, “dating violence” “domestic violence” or “stalking” as defined in VAWA. </a:t>
            </a:r>
          </a:p>
          <a:p>
            <a:pPr>
              <a:lnSpc>
                <a:spcPct val="90000"/>
              </a:lnSpc>
            </a:pPr>
            <a:endParaRPr lang="en-US" sz="1700"/>
          </a:p>
        </p:txBody>
      </p:sp>
    </p:spTree>
    <p:extLst>
      <p:ext uri="{BB962C8B-B14F-4D97-AF65-F5344CB8AC3E}">
        <p14:creationId xmlns:p14="http://schemas.microsoft.com/office/powerpoint/2010/main" val="17656855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149DC5-743B-466F-B3B8-023E765BAF9A}"/>
              </a:ext>
            </a:extLst>
          </p:cNvPr>
          <p:cNvSpPr>
            <a:spLocks noGrp="1"/>
          </p:cNvSpPr>
          <p:nvPr>
            <p:ph type="title"/>
          </p:nvPr>
        </p:nvSpPr>
        <p:spPr>
          <a:xfrm>
            <a:off x="228600" y="205978"/>
            <a:ext cx="8686800" cy="857250"/>
          </a:xfrm>
        </p:spPr>
        <p:txBody>
          <a:bodyPr>
            <a:normAutofit fontScale="90000"/>
          </a:bodyPr>
          <a:lstStyle/>
          <a:p>
            <a:r>
              <a:rPr lang="en-US" b="1"/>
              <a:t>“Educational Program or Activity” (EP)</a:t>
            </a:r>
          </a:p>
        </p:txBody>
      </p:sp>
      <p:sp>
        <p:nvSpPr>
          <p:cNvPr id="3" name="Content Placeholder 2">
            <a:extLst>
              <a:ext uri="{FF2B5EF4-FFF2-40B4-BE49-F238E27FC236}">
                <a16:creationId xmlns:a16="http://schemas.microsoft.com/office/drawing/2014/main" xmlns="" id="{3F5EFEF5-8DD4-4F6A-A987-C467545ABCE6}"/>
              </a:ext>
            </a:extLst>
          </p:cNvPr>
          <p:cNvSpPr>
            <a:spLocks noGrp="1"/>
          </p:cNvSpPr>
          <p:nvPr>
            <p:ph idx="1"/>
          </p:nvPr>
        </p:nvSpPr>
        <p:spPr>
          <a:xfrm>
            <a:off x="304800" y="971550"/>
            <a:ext cx="8686800" cy="4114800"/>
          </a:xfrm>
        </p:spPr>
        <p:txBody>
          <a:bodyPr>
            <a:normAutofit fontScale="85000" lnSpcReduction="10000"/>
          </a:bodyPr>
          <a:lstStyle/>
          <a:p>
            <a:r>
              <a:rPr lang="en-US">
                <a:latin typeface="Calibri" panose="020F0502020204030204" pitchFamily="34" charset="0"/>
                <a:cs typeface="Calibri" panose="020F0502020204030204" pitchFamily="34" charset="0"/>
              </a:rPr>
              <a:t>Locations, events, or circumstances over which the recipient exercised </a:t>
            </a:r>
            <a:r>
              <a:rPr lang="en-US" b="1">
                <a:latin typeface="Calibri" panose="020F0502020204030204" pitchFamily="34" charset="0"/>
                <a:cs typeface="Calibri" panose="020F0502020204030204" pitchFamily="34" charset="0"/>
              </a:rPr>
              <a:t>substantial control </a:t>
            </a:r>
            <a:r>
              <a:rPr lang="en-US">
                <a:latin typeface="Calibri" panose="020F0502020204030204" pitchFamily="34" charset="0"/>
                <a:cs typeface="Calibri" panose="020F0502020204030204" pitchFamily="34" charset="0"/>
              </a:rPr>
              <a:t>over both the respondent and the context in which the sexual harassment occurs </a:t>
            </a:r>
          </a:p>
          <a:p>
            <a:r>
              <a:rPr lang="en-US">
                <a:latin typeface="Calibri" panose="020F0502020204030204" pitchFamily="34" charset="0"/>
                <a:cs typeface="Calibri" panose="020F0502020204030204" pitchFamily="34" charset="0"/>
              </a:rPr>
              <a:t>“Substantial control” </a:t>
            </a:r>
            <a:r>
              <a:rPr lang="en-US">
                <a:latin typeface="Calibri" panose="020F0502020204030204" pitchFamily="34" charset="0"/>
                <a:cs typeface="Calibri" panose="020F0502020204030204" pitchFamily="34" charset="0"/>
                <a:sym typeface="Wingdings" panose="05000000000000000000" pitchFamily="2" charset="2"/>
              </a:rPr>
              <a:t> </a:t>
            </a:r>
            <a:r>
              <a:rPr lang="en-US">
                <a:latin typeface="Calibri" panose="020F0502020204030204" pitchFamily="34" charset="0"/>
                <a:cs typeface="Calibri" panose="020F0502020204030204" pitchFamily="34" charset="0"/>
              </a:rPr>
              <a:t>while factors “such as whether the recipient funded, promoted, or sponsored the event or circumstance where the alleged harassment occurred . . . may be helpful or useful for recipients to consider . . . to determine the scope of a recipient’s program or activity, no single factor is determinative.” </a:t>
            </a:r>
          </a:p>
        </p:txBody>
      </p:sp>
    </p:spTree>
    <p:extLst>
      <p:ext uri="{BB962C8B-B14F-4D97-AF65-F5344CB8AC3E}">
        <p14:creationId xmlns:p14="http://schemas.microsoft.com/office/powerpoint/2010/main" val="5104130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149DC5-743B-466F-B3B8-023E765BAF9A}"/>
              </a:ext>
            </a:extLst>
          </p:cNvPr>
          <p:cNvSpPr>
            <a:spLocks noGrp="1"/>
          </p:cNvSpPr>
          <p:nvPr>
            <p:ph type="title"/>
          </p:nvPr>
        </p:nvSpPr>
        <p:spPr>
          <a:xfrm>
            <a:off x="228600" y="0"/>
            <a:ext cx="8686800" cy="857250"/>
          </a:xfrm>
        </p:spPr>
        <p:txBody>
          <a:bodyPr>
            <a:normAutofit fontScale="90000"/>
          </a:bodyPr>
          <a:lstStyle/>
          <a:p>
            <a:r>
              <a:rPr lang="en-US" b="1"/>
              <a:t>“Educational Program or Activity” (EP)</a:t>
            </a:r>
          </a:p>
        </p:txBody>
      </p:sp>
      <p:sp>
        <p:nvSpPr>
          <p:cNvPr id="3" name="Content Placeholder 2">
            <a:extLst>
              <a:ext uri="{FF2B5EF4-FFF2-40B4-BE49-F238E27FC236}">
                <a16:creationId xmlns:a16="http://schemas.microsoft.com/office/drawing/2014/main" xmlns="" id="{3F5EFEF5-8DD4-4F6A-A987-C467545ABCE6}"/>
              </a:ext>
            </a:extLst>
          </p:cNvPr>
          <p:cNvSpPr>
            <a:spLocks noGrp="1"/>
          </p:cNvSpPr>
          <p:nvPr>
            <p:ph idx="1"/>
          </p:nvPr>
        </p:nvSpPr>
        <p:spPr>
          <a:xfrm>
            <a:off x="381000" y="742950"/>
            <a:ext cx="8686800" cy="4114800"/>
          </a:xfrm>
        </p:spPr>
        <p:txBody>
          <a:bodyPr>
            <a:normAutofit fontScale="85000" lnSpcReduction="10000"/>
          </a:bodyPr>
          <a:lstStyle/>
          <a:p>
            <a:pPr marL="0" indent="0">
              <a:buNone/>
            </a:pPr>
            <a:r>
              <a:rPr lang="en-US">
                <a:latin typeface="Calibri" panose="020F0502020204030204" pitchFamily="34" charset="0"/>
                <a:cs typeface="Calibri" panose="020F0502020204030204" pitchFamily="34" charset="0"/>
              </a:rPr>
              <a:t>“a recipient’s Title IX obligations extend to incidents of sexual harassment that occur </a:t>
            </a:r>
            <a:r>
              <a:rPr lang="en-US" b="1">
                <a:latin typeface="Calibri" panose="020F0502020204030204" pitchFamily="34" charset="0"/>
                <a:cs typeface="Calibri" panose="020F0502020204030204" pitchFamily="34" charset="0"/>
              </a:rPr>
              <a:t>off campus </a:t>
            </a:r>
            <a:r>
              <a:rPr lang="en-US">
                <a:latin typeface="Calibri" panose="020F0502020204030204" pitchFamily="34" charset="0"/>
                <a:cs typeface="Calibri" panose="020F0502020204030204" pitchFamily="34" charset="0"/>
              </a:rPr>
              <a:t>if any of three conditions are met: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 the off-campus incident occurs as part of the recipient’s ‘</a:t>
            </a:r>
            <a:r>
              <a:rPr lang="en-US" b="1">
                <a:latin typeface="Calibri" panose="020F0502020204030204" pitchFamily="34" charset="0"/>
                <a:cs typeface="Calibri" panose="020F0502020204030204" pitchFamily="34" charset="0"/>
              </a:rPr>
              <a:t>operations</a:t>
            </a:r>
            <a:r>
              <a:rPr lang="en-US">
                <a:latin typeface="Calibri" panose="020F0502020204030204" pitchFamily="34" charset="0"/>
                <a:cs typeface="Calibri" panose="020F0502020204030204" pitchFamily="34" charset="0"/>
              </a:rPr>
              <a:t>’;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the recipient exercised </a:t>
            </a:r>
            <a:r>
              <a:rPr lang="en-US" b="1">
                <a:latin typeface="Calibri" panose="020F0502020204030204" pitchFamily="34" charset="0"/>
                <a:cs typeface="Calibri" panose="020F0502020204030204" pitchFamily="34" charset="0"/>
              </a:rPr>
              <a:t>substantial control over the respondent and the context </a:t>
            </a:r>
            <a:r>
              <a:rPr lang="en-US">
                <a:latin typeface="Calibri" panose="020F0502020204030204" pitchFamily="34" charset="0"/>
                <a:cs typeface="Calibri" panose="020F0502020204030204" pitchFamily="34" charset="0"/>
              </a:rPr>
              <a:t>of alleged sexual harassment that occurred off campus; or </a:t>
            </a:r>
          </a:p>
          <a:p>
            <a:pPr lvl="1">
              <a:buFont typeface="Wingdings" panose="05000000000000000000" pitchFamily="2" charset="2"/>
              <a:buChar char="Ø"/>
            </a:pPr>
            <a:r>
              <a:rPr lang="en-US">
                <a:latin typeface="Calibri" panose="020F0502020204030204" pitchFamily="34" charset="0"/>
                <a:cs typeface="Calibri" panose="020F0502020204030204" pitchFamily="34" charset="0"/>
              </a:rPr>
              <a:t>the incident of sexual harassment occurs at an off-campus building </a:t>
            </a:r>
            <a:r>
              <a:rPr lang="en-US" b="1">
                <a:latin typeface="Calibri" panose="020F0502020204030204" pitchFamily="34" charset="0"/>
                <a:cs typeface="Calibri" panose="020F0502020204030204" pitchFamily="34" charset="0"/>
              </a:rPr>
              <a:t>owned or controlled by a student organization</a:t>
            </a:r>
            <a:r>
              <a:rPr lang="en-US">
                <a:latin typeface="Calibri" panose="020F0502020204030204" pitchFamily="34" charset="0"/>
                <a:cs typeface="Calibri" panose="020F0502020204030204" pitchFamily="34" charset="0"/>
              </a:rPr>
              <a:t> officially recognized by a postsecondary institution.”</a:t>
            </a:r>
          </a:p>
        </p:txBody>
      </p:sp>
    </p:spTree>
    <p:extLst>
      <p:ext uri="{BB962C8B-B14F-4D97-AF65-F5344CB8AC3E}">
        <p14:creationId xmlns:p14="http://schemas.microsoft.com/office/powerpoint/2010/main" val="139130407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D052FE4C-F913-4C1D-9E0B-EEF24BEC1151}"/>
              </a:ext>
            </a:extLst>
          </p:cNvPr>
          <p:cNvSpPr>
            <a:spLocks noGrp="1"/>
          </p:cNvSpPr>
          <p:nvPr>
            <p:ph type="title"/>
          </p:nvPr>
        </p:nvSpPr>
        <p:spPr>
          <a:xfrm>
            <a:off x="3048000" y="316705"/>
            <a:ext cx="5638800" cy="857250"/>
          </a:xfrm>
        </p:spPr>
        <p:txBody>
          <a:bodyPr wrap="square" anchor="b">
            <a:normAutofit fontScale="90000"/>
          </a:bodyPr>
          <a:lstStyle/>
          <a:p>
            <a:r>
              <a:rPr lang="en-US" b="1"/>
              <a:t>Practical: Theory of Applicability</a:t>
            </a:r>
          </a:p>
        </p:txBody>
      </p:sp>
      <p:sp>
        <p:nvSpPr>
          <p:cNvPr id="11" name="Content Placeholder 3">
            <a:extLst>
              <a:ext uri="{FF2B5EF4-FFF2-40B4-BE49-F238E27FC236}">
                <a16:creationId xmlns:a16="http://schemas.microsoft.com/office/drawing/2014/main" xmlns="" id="{C5794D90-031A-455F-9BD0-53FE7CAB77B8}"/>
              </a:ext>
            </a:extLst>
          </p:cNvPr>
          <p:cNvSpPr>
            <a:spLocks noGrp="1"/>
          </p:cNvSpPr>
          <p:nvPr>
            <p:ph idx="1"/>
          </p:nvPr>
        </p:nvSpPr>
        <p:spPr>
          <a:xfrm>
            <a:off x="3048000" y="1310878"/>
            <a:ext cx="5638800" cy="3394472"/>
          </a:xfrm>
        </p:spPr>
        <p:txBody>
          <a:bodyPr wrap="square" anchor="t">
            <a:normAutofit/>
          </a:bodyPr>
          <a:lstStyle/>
          <a:p>
            <a:r>
              <a:rPr lang="en-US"/>
              <a:t>AK + SH + EP + US = IX</a:t>
            </a:r>
          </a:p>
          <a:p>
            <a:r>
              <a:rPr lang="en-US"/>
              <a:t>If any of these elements do not exist, there is no institutional obligation </a:t>
            </a:r>
            <a:r>
              <a:rPr lang="en-US" b="1"/>
              <a:t>under IX regulations</a:t>
            </a:r>
          </a:p>
          <a:p>
            <a:r>
              <a:rPr lang="en-US"/>
              <a:t>Just because it’s not IX does not mean we don’t deal with it</a:t>
            </a:r>
          </a:p>
          <a:p>
            <a:endParaRPr lang="en-US" b="1"/>
          </a:p>
        </p:txBody>
      </p:sp>
      <p:pic>
        <p:nvPicPr>
          <p:cNvPr id="5" name="Picture Placeholder 4" descr="A close up of a sign&#10;&#10;Description automatically generated">
            <a:extLst>
              <a:ext uri="{FF2B5EF4-FFF2-40B4-BE49-F238E27FC236}">
                <a16:creationId xmlns:a16="http://schemas.microsoft.com/office/drawing/2014/main" xmlns="" id="{7BA667C5-3ED2-4731-84E7-E8BDE9A07D90}"/>
              </a:ext>
            </a:extLst>
          </p:cNvPr>
          <p:cNvPicPr>
            <a:picLocks noGrp="1" noChangeAspect="1"/>
          </p:cNvPicPr>
          <p:nvPr>
            <p:ph type="pic" sz="quarter" idx="16"/>
          </p:nvPr>
        </p:nvPicPr>
        <p:blipFill>
          <a:blip r:embed="rId2"/>
          <a:srcRect l="23889" r="23889"/>
          <a:stretch>
            <a:fillRect/>
          </a:stretch>
        </p:blipFill>
        <p:spPr/>
      </p:pic>
    </p:spTree>
    <p:extLst>
      <p:ext uri="{BB962C8B-B14F-4D97-AF65-F5344CB8AC3E}">
        <p14:creationId xmlns:p14="http://schemas.microsoft.com/office/powerpoint/2010/main" val="782263689"/>
      </p:ext>
    </p:extLst>
  </p:cSld>
  <p:clrMapOvr>
    <a:masterClrMapping/>
  </p:clrMapOvr>
  <p:transition xmlns:p14="http://schemas.microsoft.com/office/powerpoint/2010/main" spd="slow">
    <p:split/>
  </p:transitio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HB PPT Template_ Widescreen">
  <a:themeElements>
    <a:clrScheme name="HB Theme">
      <a:dk1>
        <a:srgbClr val="000000"/>
      </a:dk1>
      <a:lt1>
        <a:srgbClr val="FFFFFF"/>
      </a:lt1>
      <a:dk2>
        <a:srgbClr val="0420AC"/>
      </a:dk2>
      <a:lt2>
        <a:srgbClr val="EAEAEA"/>
      </a:lt2>
      <a:accent1>
        <a:srgbClr val="0033A0"/>
      </a:accent1>
      <a:accent2>
        <a:srgbClr val="00A9E0"/>
      </a:accent2>
      <a:accent3>
        <a:srgbClr val="7C878E"/>
      </a:accent3>
      <a:accent4>
        <a:srgbClr val="C23B33"/>
      </a:accent4>
      <a:accent5>
        <a:srgbClr val="FDD21F"/>
      </a:accent5>
      <a:accent6>
        <a:srgbClr val="D9D9D6"/>
      </a:accent6>
      <a:hlink>
        <a:srgbClr val="163DFA"/>
      </a:hlink>
      <a:folHlink>
        <a:srgbClr val="BFBFBF"/>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HB Widescreen-must set page-16x9">
  <a:themeElements>
    <a:clrScheme name="HB Color Theme">
      <a:dk1>
        <a:srgbClr val="000000"/>
      </a:dk1>
      <a:lt1>
        <a:srgbClr val="FFFFFF"/>
      </a:lt1>
      <a:dk2>
        <a:srgbClr val="0420AC"/>
      </a:dk2>
      <a:lt2>
        <a:srgbClr val="EAEAEA"/>
      </a:lt2>
      <a:accent1>
        <a:srgbClr val="0038A5"/>
      </a:accent1>
      <a:accent2>
        <a:srgbClr val="93A5FC"/>
      </a:accent2>
      <a:accent3>
        <a:srgbClr val="C9D2FD"/>
      </a:accent3>
      <a:accent4>
        <a:srgbClr val="5E78FA"/>
      </a:accent4>
      <a:accent5>
        <a:srgbClr val="0420AB"/>
      </a:accent5>
      <a:accent6>
        <a:srgbClr val="021572"/>
      </a:accent6>
      <a:hlink>
        <a:srgbClr val="FF5757"/>
      </a:hlink>
      <a:folHlink>
        <a:srgbClr val="BFBFBF"/>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B621A55DD116489B7C390E20CF70B9" ma:contentTypeVersion="13" ma:contentTypeDescription="Create a new document." ma:contentTypeScope="" ma:versionID="0d8130f46aea9b3c37513f3dd0a9fd4f">
  <xsd:schema xmlns:xsd="http://www.w3.org/2001/XMLSchema" xmlns:xs="http://www.w3.org/2001/XMLSchema" xmlns:p="http://schemas.microsoft.com/office/2006/metadata/properties" xmlns:ns3="47b4f239-cd8b-4fd7-92df-63f8c4c738cb" xmlns:ns4="5f2ac41a-e06c-4359-b74b-38839c3d39cf" targetNamespace="http://schemas.microsoft.com/office/2006/metadata/properties" ma:root="true" ma:fieldsID="0324bde95b29d5474cac041961b587ca" ns3:_="" ns4:_="">
    <xsd:import namespace="47b4f239-cd8b-4fd7-92df-63f8c4c738cb"/>
    <xsd:import namespace="5f2ac41a-e06c-4359-b74b-38839c3d39c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b4f239-cd8b-4fd7-92df-63f8c4c738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2ac41a-e06c-4359-b74b-38839c3d39c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4E563-11C4-4EBC-A73D-695A2CCB5C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b4f239-cd8b-4fd7-92df-63f8c4c738cb"/>
    <ds:schemaRef ds:uri="5f2ac41a-e06c-4359-b74b-38839c3d39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CC885A-E0B6-40F4-A538-16FFEFE994AE}">
  <ds:schemaRefs>
    <ds:schemaRef ds:uri="http://schemas.microsoft.com/office/2006/documentManagement/types"/>
    <ds:schemaRef ds:uri="http://purl.org/dc/dcmitype/"/>
    <ds:schemaRef ds:uri="47b4f239-cd8b-4fd7-92df-63f8c4c738cb"/>
    <ds:schemaRef ds:uri="5f2ac41a-e06c-4359-b74b-38839c3d39cf"/>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BE45CAE4-6D11-4A99-B93C-6171C9E034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40</TotalTime>
  <Words>1691</Words>
  <Application>Microsoft Macintosh PowerPoint</Application>
  <PresentationFormat>On-screen Show (16:9)</PresentationFormat>
  <Paragraphs>105</Paragraphs>
  <Slides>23</Slides>
  <Notes>11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HB PPT Template_ Widescreen</vt:lpstr>
      <vt:lpstr>HB Widescreen-must set page-16x9</vt:lpstr>
      <vt:lpstr>Title IX &amp; Sexual Harassment Response</vt:lpstr>
      <vt:lpstr>PowerPoint Presentation</vt:lpstr>
      <vt:lpstr>PowerPoint Presentation</vt:lpstr>
      <vt:lpstr>Theory of Applicability</vt:lpstr>
      <vt:lpstr>“Actual Knowledge” (AK)</vt:lpstr>
      <vt:lpstr>“Sexual Harassment” (SH)</vt:lpstr>
      <vt:lpstr>“Educational Program or Activity” (EP)</vt:lpstr>
      <vt:lpstr>“Educational Program or Activity” (EP)</vt:lpstr>
      <vt:lpstr>Practical: Theory of Applicability</vt:lpstr>
      <vt:lpstr>Application to Employees</vt:lpstr>
      <vt:lpstr>Title IX Coordinator Responsibilities  When AK + SH + EP + US </vt:lpstr>
      <vt:lpstr>Return to Hypo</vt:lpstr>
      <vt:lpstr>Can we utilize interim removals or suspensions for students?</vt:lpstr>
      <vt:lpstr>Example of immediate threat to physical health or safety</vt:lpstr>
      <vt:lpstr>Example of no immediate threat to physical health or safety</vt:lpstr>
      <vt:lpstr>Can we place employees on administrative leave?</vt:lpstr>
      <vt:lpstr>“Explain to the Complainant the Process for Filing a Formal Complaint” </vt:lpstr>
      <vt:lpstr>What Happens When It’s IX + FC?</vt:lpstr>
      <vt:lpstr>What Happens When It’s IX + FC?</vt:lpstr>
      <vt:lpstr>PowerPoint Presentation</vt:lpstr>
      <vt:lpstr>PowerPoint Presentation</vt:lpstr>
      <vt:lpstr>Documentation &amp; Recordkeeping</vt:lpstr>
      <vt:lpstr>Documentation &amp; Recordkeeping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&amp; Sexual Harassment Response</dc:title>
  <dc:creator>Welch, Catherine E</dc:creator>
  <cp:lastModifiedBy>Kozmo  Kremar</cp:lastModifiedBy>
  <cp:revision>2</cp:revision>
  <cp:lastPrinted>2020-09-03T13:34:43Z</cp:lastPrinted>
  <dcterms:created xsi:type="dcterms:W3CDTF">2020-09-03T13:34:43Z</dcterms:created>
  <dcterms:modified xsi:type="dcterms:W3CDTF">2020-09-14T12:47:16Z</dcterms:modified>
</cp:coreProperties>
</file>